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EFF"/>
    <a:srgbClr val="6E00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 Cristina" userId="bd92791999cd014c" providerId="LiveId" clId="{DE4ADC70-0AA5-4757-A541-4E83D6F28BBE}"/>
    <pc:docChg chg="undo custSel addSld modSld sldOrd">
      <pc:chgData name="Fran Cristina" userId="bd92791999cd014c" providerId="LiveId" clId="{DE4ADC70-0AA5-4757-A541-4E83D6F28BBE}" dt="2023-11-11T02:56:17.569" v="1315" actId="20577"/>
      <pc:docMkLst>
        <pc:docMk/>
      </pc:docMkLst>
      <pc:sldChg chg="modSp mod">
        <pc:chgData name="Fran Cristina" userId="bd92791999cd014c" providerId="LiveId" clId="{DE4ADC70-0AA5-4757-A541-4E83D6F28BBE}" dt="2023-11-10T02:28:47.056" v="1155" actId="20577"/>
        <pc:sldMkLst>
          <pc:docMk/>
          <pc:sldMk cId="3206196351" sldId="257"/>
        </pc:sldMkLst>
        <pc:graphicFrameChg chg="mod modGraphic">
          <ac:chgData name="Fran Cristina" userId="bd92791999cd014c" providerId="LiveId" clId="{DE4ADC70-0AA5-4757-A541-4E83D6F28BBE}" dt="2023-11-10T02:28:47.056" v="1155" actId="20577"/>
          <ac:graphicFrameMkLst>
            <pc:docMk/>
            <pc:sldMk cId="3206196351" sldId="257"/>
            <ac:graphicFrameMk id="7" creationId="{904F0E85-BAA9-5383-B595-5A28D995B013}"/>
          </ac:graphicFrameMkLst>
        </pc:graphicFrameChg>
      </pc:sldChg>
      <pc:sldChg chg="modSp mod">
        <pc:chgData name="Fran Cristina" userId="bd92791999cd014c" providerId="LiveId" clId="{DE4ADC70-0AA5-4757-A541-4E83D6F28BBE}" dt="2023-11-11T02:42:31.746" v="1186"/>
        <pc:sldMkLst>
          <pc:docMk/>
          <pc:sldMk cId="3140561807" sldId="258"/>
        </pc:sldMkLst>
        <pc:graphicFrameChg chg="mod modGraphic">
          <ac:chgData name="Fran Cristina" userId="bd92791999cd014c" providerId="LiveId" clId="{DE4ADC70-0AA5-4757-A541-4E83D6F28BBE}" dt="2023-11-11T02:42:31.746" v="1186"/>
          <ac:graphicFrameMkLst>
            <pc:docMk/>
            <pc:sldMk cId="3140561807" sldId="258"/>
            <ac:graphicFrameMk id="18" creationId="{852035B5-6234-F067-5098-086FCE01796D}"/>
          </ac:graphicFrameMkLst>
        </pc:graphicFrameChg>
      </pc:sldChg>
      <pc:sldChg chg="addSp delSp modSp mod">
        <pc:chgData name="Fran Cristina" userId="bd92791999cd014c" providerId="LiveId" clId="{DE4ADC70-0AA5-4757-A541-4E83D6F28BBE}" dt="2023-11-11T02:41:20.058" v="1181" actId="14100"/>
        <pc:sldMkLst>
          <pc:docMk/>
          <pc:sldMk cId="2908432229" sldId="259"/>
        </pc:sldMkLst>
        <pc:spChg chg="add del mod">
          <ac:chgData name="Fran Cristina" userId="bd92791999cd014c" providerId="LiveId" clId="{DE4ADC70-0AA5-4757-A541-4E83D6F28BBE}" dt="2023-11-11T02:41:07.230" v="1165" actId="478"/>
          <ac:spMkLst>
            <pc:docMk/>
            <pc:sldMk cId="2908432229" sldId="259"/>
            <ac:spMk id="3" creationId="{FBC0E629-99A2-91D2-7FCB-1C400C4D3A36}"/>
          </ac:spMkLst>
        </pc:spChg>
        <pc:spChg chg="mod">
          <ac:chgData name="Fran Cristina" userId="bd92791999cd014c" providerId="LiveId" clId="{DE4ADC70-0AA5-4757-A541-4E83D6F28BBE}" dt="2023-11-11T02:41:20.058" v="1181" actId="14100"/>
          <ac:spMkLst>
            <pc:docMk/>
            <pc:sldMk cId="2908432229" sldId="259"/>
            <ac:spMk id="6" creationId="{9C8B8F9F-B064-74FE-154C-8E7B95D7CFBB}"/>
          </ac:spMkLst>
        </pc:spChg>
        <pc:spChg chg="mod">
          <ac:chgData name="Fran Cristina" userId="bd92791999cd014c" providerId="LiveId" clId="{DE4ADC70-0AA5-4757-A541-4E83D6F28BBE}" dt="2023-11-11T02:40:51.131" v="1162" actId="1076"/>
          <ac:spMkLst>
            <pc:docMk/>
            <pc:sldMk cId="2908432229" sldId="259"/>
            <ac:spMk id="10" creationId="{80DDFD73-644F-41FE-41CC-4BFF558B8013}"/>
          </ac:spMkLst>
        </pc:spChg>
        <pc:spChg chg="del mod">
          <ac:chgData name="Fran Cristina" userId="bd92791999cd014c" providerId="LiveId" clId="{DE4ADC70-0AA5-4757-A541-4E83D6F28BBE}" dt="2023-11-11T02:40:45.726" v="1161" actId="478"/>
          <ac:spMkLst>
            <pc:docMk/>
            <pc:sldMk cId="2908432229" sldId="259"/>
            <ac:spMk id="13" creationId="{392721CC-BB0C-CBA1-0AA9-3E78D5780379}"/>
          </ac:spMkLst>
        </pc:spChg>
      </pc:sldChg>
      <pc:sldChg chg="delSp modSp add mod">
        <pc:chgData name="Fran Cristina" userId="bd92791999cd014c" providerId="LiveId" clId="{DE4ADC70-0AA5-4757-A541-4E83D6F28BBE}" dt="2023-11-11T02:44:09.573" v="1213" actId="1076"/>
        <pc:sldMkLst>
          <pc:docMk/>
          <pc:sldMk cId="846546028" sldId="261"/>
        </pc:sldMkLst>
        <pc:spChg chg="mod">
          <ac:chgData name="Fran Cristina" userId="bd92791999cd014c" providerId="LiveId" clId="{DE4ADC70-0AA5-4757-A541-4E83D6F28BBE}" dt="2023-11-11T02:44:06.365" v="1212" actId="1076"/>
          <ac:spMkLst>
            <pc:docMk/>
            <pc:sldMk cId="846546028" sldId="261"/>
            <ac:spMk id="2" creationId="{405A8905-E09A-4254-0D7D-56953338275A}"/>
          </ac:spMkLst>
        </pc:spChg>
        <pc:spChg chg="mod">
          <ac:chgData name="Fran Cristina" userId="bd92791999cd014c" providerId="LiveId" clId="{DE4ADC70-0AA5-4757-A541-4E83D6F28BBE}" dt="2023-11-11T02:44:09.573" v="1213" actId="1076"/>
          <ac:spMkLst>
            <pc:docMk/>
            <pc:sldMk cId="846546028" sldId="261"/>
            <ac:spMk id="4" creationId="{6269AB47-3E17-8B5D-4557-ABB51D5B3E55}"/>
          </ac:spMkLst>
        </pc:spChg>
        <pc:picChg chg="del">
          <ac:chgData name="Fran Cristina" userId="bd92791999cd014c" providerId="LiveId" clId="{DE4ADC70-0AA5-4757-A541-4E83D6F28BBE}" dt="2023-11-10T01:43:00.301" v="68" actId="478"/>
          <ac:picMkLst>
            <pc:docMk/>
            <pc:sldMk cId="846546028" sldId="261"/>
            <ac:picMk id="3" creationId="{569CEE87-AFEE-82EF-D4B4-CF0D35731229}"/>
          </ac:picMkLst>
        </pc:picChg>
        <pc:picChg chg="mod modCrop">
          <ac:chgData name="Fran Cristina" userId="bd92791999cd014c" providerId="LiveId" clId="{DE4ADC70-0AA5-4757-A541-4E83D6F28BBE}" dt="2023-11-10T01:43:03.142" v="69" actId="1076"/>
          <ac:picMkLst>
            <pc:docMk/>
            <pc:sldMk cId="846546028" sldId="261"/>
            <ac:picMk id="19" creationId="{719DC481-C5B2-1A36-2B06-FEAD24C1CECD}"/>
          </ac:picMkLst>
        </pc:picChg>
      </pc:sldChg>
      <pc:sldChg chg="addSp delSp modSp add mod">
        <pc:chgData name="Fran Cristina" userId="bd92791999cd014c" providerId="LiveId" clId="{DE4ADC70-0AA5-4757-A541-4E83D6F28BBE}" dt="2023-11-11T02:45:17.701" v="1311" actId="207"/>
        <pc:sldMkLst>
          <pc:docMk/>
          <pc:sldMk cId="32268401" sldId="262"/>
        </pc:sldMkLst>
        <pc:spChg chg="mod">
          <ac:chgData name="Fran Cristina" userId="bd92791999cd014c" providerId="LiveId" clId="{DE4ADC70-0AA5-4757-A541-4E83D6F28BBE}" dt="2023-11-10T01:44:08.461" v="92" actId="1076"/>
          <ac:spMkLst>
            <pc:docMk/>
            <pc:sldMk cId="32268401" sldId="262"/>
            <ac:spMk id="2" creationId="{405A8905-E09A-4254-0D7D-56953338275A}"/>
          </ac:spMkLst>
        </pc:spChg>
        <pc:spChg chg="del">
          <ac:chgData name="Fran Cristina" userId="bd92791999cd014c" providerId="LiveId" clId="{DE4ADC70-0AA5-4757-A541-4E83D6F28BBE}" dt="2023-11-10T01:43:40.086" v="89" actId="478"/>
          <ac:spMkLst>
            <pc:docMk/>
            <pc:sldMk cId="32268401" sldId="262"/>
            <ac:spMk id="4" creationId="{6269AB47-3E17-8B5D-4557-ABB51D5B3E55}"/>
          </ac:spMkLst>
        </pc:spChg>
        <pc:spChg chg="add mod">
          <ac:chgData name="Fran Cristina" userId="bd92791999cd014c" providerId="LiveId" clId="{DE4ADC70-0AA5-4757-A541-4E83D6F28BBE}" dt="2023-11-11T02:45:17.701" v="1311" actId="207"/>
          <ac:spMkLst>
            <pc:docMk/>
            <pc:sldMk cId="32268401" sldId="262"/>
            <ac:spMk id="6" creationId="{75535BCC-727E-F29E-B68D-1D4F8A1C6FEF}"/>
          </ac:spMkLst>
        </pc:spChg>
        <pc:spChg chg="add mod">
          <ac:chgData name="Fran Cristina" userId="bd92791999cd014c" providerId="LiveId" clId="{DE4ADC70-0AA5-4757-A541-4E83D6F28BBE}" dt="2023-11-10T01:57:56.879" v="866" actId="20577"/>
          <ac:spMkLst>
            <pc:docMk/>
            <pc:sldMk cId="32268401" sldId="262"/>
            <ac:spMk id="7" creationId="{0CC21FCA-6201-82BB-C11B-F5420ED066F8}"/>
          </ac:spMkLst>
        </pc:spChg>
        <pc:graphicFrameChg chg="add mod modGraphic">
          <ac:chgData name="Fran Cristina" userId="bd92791999cd014c" providerId="LiveId" clId="{DE4ADC70-0AA5-4757-A541-4E83D6F28BBE}" dt="2023-11-10T01:52:40.343" v="504" actId="1076"/>
          <ac:graphicFrameMkLst>
            <pc:docMk/>
            <pc:sldMk cId="32268401" sldId="262"/>
            <ac:graphicFrameMk id="3" creationId="{59F02E52-F9A7-21B3-B3B4-BFB0455DB75D}"/>
          </ac:graphicFrameMkLst>
        </pc:graphicFrameChg>
        <pc:picChg chg="add mod">
          <ac:chgData name="Fran Cristina" userId="bd92791999cd014c" providerId="LiveId" clId="{DE4ADC70-0AA5-4757-A541-4E83D6F28BBE}" dt="2023-11-10T01:44:13.087" v="94" actId="1076"/>
          <ac:picMkLst>
            <pc:docMk/>
            <pc:sldMk cId="32268401" sldId="262"/>
            <ac:picMk id="5" creationId="{33800882-3663-8A11-2E8A-06487163A22A}"/>
          </ac:picMkLst>
        </pc:picChg>
        <pc:picChg chg="del">
          <ac:chgData name="Fran Cristina" userId="bd92791999cd014c" providerId="LiveId" clId="{DE4ADC70-0AA5-4757-A541-4E83D6F28BBE}" dt="2023-11-10T01:44:04.911" v="91" actId="478"/>
          <ac:picMkLst>
            <pc:docMk/>
            <pc:sldMk cId="32268401" sldId="262"/>
            <ac:picMk id="19" creationId="{719DC481-C5B2-1A36-2B06-FEAD24C1CECD}"/>
          </ac:picMkLst>
        </pc:picChg>
      </pc:sldChg>
      <pc:sldChg chg="addSp delSp modSp add mod ord">
        <pc:chgData name="Fran Cristina" userId="bd92791999cd014c" providerId="LiveId" clId="{DE4ADC70-0AA5-4757-A541-4E83D6F28BBE}" dt="2023-11-11T02:56:17.569" v="1315" actId="20577"/>
        <pc:sldMkLst>
          <pc:docMk/>
          <pc:sldMk cId="162440836" sldId="263"/>
        </pc:sldMkLst>
        <pc:spChg chg="del mod">
          <ac:chgData name="Fran Cristina" userId="bd92791999cd014c" providerId="LiveId" clId="{DE4ADC70-0AA5-4757-A541-4E83D6F28BBE}" dt="2023-11-10T01:58:43.030" v="921" actId="478"/>
          <ac:spMkLst>
            <pc:docMk/>
            <pc:sldMk cId="162440836" sldId="263"/>
            <ac:spMk id="2" creationId="{405A8905-E09A-4254-0D7D-56953338275A}"/>
          </ac:spMkLst>
        </pc:spChg>
        <pc:spChg chg="mod">
          <ac:chgData name="Fran Cristina" userId="bd92791999cd014c" providerId="LiveId" clId="{DE4ADC70-0AA5-4757-A541-4E83D6F28BBE}" dt="2023-11-11T02:56:17.569" v="1315" actId="20577"/>
          <ac:spMkLst>
            <pc:docMk/>
            <pc:sldMk cId="162440836" sldId="263"/>
            <ac:spMk id="4" creationId="{6269AB47-3E17-8B5D-4557-ABB51D5B3E55}"/>
          </ac:spMkLst>
        </pc:spChg>
        <pc:spChg chg="add">
          <ac:chgData name="Fran Cristina" userId="bd92791999cd014c" providerId="LiveId" clId="{DE4ADC70-0AA5-4757-A541-4E83D6F28BBE}" dt="2023-11-10T01:56:37.150" v="845"/>
          <ac:spMkLst>
            <pc:docMk/>
            <pc:sldMk cId="162440836" sldId="263"/>
            <ac:spMk id="5" creationId="{781EC979-5C74-EFC6-1C9E-94551C263613}"/>
          </ac:spMkLst>
        </pc:spChg>
        <pc:spChg chg="add mod">
          <ac:chgData name="Fran Cristina" userId="bd92791999cd014c" providerId="LiveId" clId="{DE4ADC70-0AA5-4757-A541-4E83D6F28BBE}" dt="2023-11-10T02:04:41.422" v="1003" actId="1076"/>
          <ac:spMkLst>
            <pc:docMk/>
            <pc:sldMk cId="162440836" sldId="263"/>
            <ac:spMk id="6" creationId="{D6689D24-7C2A-A0E2-1A5E-695C5E2EDF98}"/>
          </ac:spMkLst>
        </pc:spChg>
        <pc:spChg chg="add mod">
          <ac:chgData name="Fran Cristina" userId="bd92791999cd014c" providerId="LiveId" clId="{DE4ADC70-0AA5-4757-A541-4E83D6F28BBE}" dt="2023-11-10T01:59:58.570" v="929"/>
          <ac:spMkLst>
            <pc:docMk/>
            <pc:sldMk cId="162440836" sldId="263"/>
            <ac:spMk id="7" creationId="{474F4EB3-0FF7-FC18-3897-27D2694B5790}"/>
          </ac:spMkLst>
        </pc:spChg>
        <pc:picChg chg="del">
          <ac:chgData name="Fran Cristina" userId="bd92791999cd014c" providerId="LiveId" clId="{DE4ADC70-0AA5-4757-A541-4E83D6F28BBE}" dt="2023-11-10T01:55:11.702" v="836" actId="478"/>
          <ac:picMkLst>
            <pc:docMk/>
            <pc:sldMk cId="162440836" sldId="263"/>
            <ac:picMk id="3" creationId="{569CEE87-AFEE-82EF-D4B4-CF0D35731229}"/>
          </ac:picMkLst>
        </pc:picChg>
        <pc:picChg chg="add mod">
          <ac:chgData name="Fran Cristina" userId="bd92791999cd014c" providerId="LiveId" clId="{DE4ADC70-0AA5-4757-A541-4E83D6F28BBE}" dt="2023-11-10T02:04:35.566" v="1002" actId="1076"/>
          <ac:picMkLst>
            <pc:docMk/>
            <pc:sldMk cId="162440836" sldId="263"/>
            <ac:picMk id="8" creationId="{EFB6A53F-93FA-0642-8CD7-2B5C43F213DD}"/>
          </ac:picMkLst>
        </pc:picChg>
        <pc:picChg chg="add del mod">
          <ac:chgData name="Fran Cristina" userId="bd92791999cd014c" providerId="LiveId" clId="{DE4ADC70-0AA5-4757-A541-4E83D6F28BBE}" dt="2023-11-10T01:56:07.552" v="844" actId="478"/>
          <ac:picMkLst>
            <pc:docMk/>
            <pc:sldMk cId="162440836" sldId="263"/>
            <ac:picMk id="1026" creationId="{92057D3C-83CF-5EF9-545A-32D35394E255}"/>
          </ac:picMkLst>
        </pc:picChg>
        <pc:picChg chg="add mod">
          <ac:chgData name="Fran Cristina" userId="bd92791999cd014c" providerId="LiveId" clId="{DE4ADC70-0AA5-4757-A541-4E83D6F28BBE}" dt="2023-11-10T02:04:32.494" v="1000" actId="1076"/>
          <ac:picMkLst>
            <pc:docMk/>
            <pc:sldMk cId="162440836" sldId="263"/>
            <ac:picMk id="1030" creationId="{ECB4F283-6E3A-3228-DA71-119E532C6A0A}"/>
          </ac:picMkLst>
        </pc:picChg>
        <pc:picChg chg="add del mod">
          <ac:chgData name="Fran Cristina" userId="bd92791999cd014c" providerId="LiveId" clId="{DE4ADC70-0AA5-4757-A541-4E83D6F28BBE}" dt="2023-11-10T02:01:05.470" v="935" actId="478"/>
          <ac:picMkLst>
            <pc:docMk/>
            <pc:sldMk cId="162440836" sldId="263"/>
            <ac:picMk id="1034" creationId="{83B69867-7547-B222-B1DC-3C6155B61D77}"/>
          </ac:picMkLst>
        </pc:picChg>
      </pc:sldChg>
      <pc:sldChg chg="delSp modSp add mod ord">
        <pc:chgData name="Fran Cristina" userId="bd92791999cd014c" providerId="LiveId" clId="{DE4ADC70-0AA5-4757-A541-4E83D6F28BBE}" dt="2023-11-10T02:03:09.016" v="985" actId="732"/>
        <pc:sldMkLst>
          <pc:docMk/>
          <pc:sldMk cId="1338747832" sldId="264"/>
        </pc:sldMkLst>
        <pc:spChg chg="mod">
          <ac:chgData name="Fran Cristina" userId="bd92791999cd014c" providerId="LiveId" clId="{DE4ADC70-0AA5-4757-A541-4E83D6F28BBE}" dt="2023-11-10T02:03:03.143" v="983" actId="1076"/>
          <ac:spMkLst>
            <pc:docMk/>
            <pc:sldMk cId="1338747832" sldId="264"/>
            <ac:spMk id="14" creationId="{FBC6A9C2-EDAE-2CB2-D5CB-CCBCBE6098B9}"/>
          </ac:spMkLst>
        </pc:spChg>
        <pc:graphicFrameChg chg="del">
          <ac:chgData name="Fran Cristina" userId="bd92791999cd014c" providerId="LiveId" clId="{DE4ADC70-0AA5-4757-A541-4E83D6F28BBE}" dt="2023-11-10T02:02:29.758" v="979" actId="478"/>
          <ac:graphicFrameMkLst>
            <pc:docMk/>
            <pc:sldMk cId="1338747832" sldId="264"/>
            <ac:graphicFrameMk id="7" creationId="{904F0E85-BAA9-5383-B595-5A28D995B013}"/>
          </ac:graphicFrameMkLst>
        </pc:graphicFrameChg>
        <pc:picChg chg="mod modCrop">
          <ac:chgData name="Fran Cristina" userId="bd92791999cd014c" providerId="LiveId" clId="{DE4ADC70-0AA5-4757-A541-4E83D6F28BBE}" dt="2023-11-10T02:03:09.016" v="985" actId="732"/>
          <ac:picMkLst>
            <pc:docMk/>
            <pc:sldMk cId="1338747832" sldId="264"/>
            <ac:picMk id="15" creationId="{D207EBC0-7B11-4745-EFC9-07ACA923B6B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00DC7-3D66-4DC7-BD52-DBC661CF11BF}" type="doc">
      <dgm:prSet loTypeId="urn:microsoft.com/office/officeart/2005/8/layout/list1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pt-BR"/>
        </a:p>
      </dgm:t>
    </dgm:pt>
    <dgm:pt modelId="{F311C6AC-763D-4960-BA33-AA2D1BB26962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08:30</a:t>
          </a:r>
          <a:r>
            <a:rPr lang="pt-BR" b="0" i="0" dirty="0">
              <a:latin typeface="Arial Black" panose="020B0A04020102020204" pitchFamily="34" charset="0"/>
            </a:rPr>
            <a:t> - Credenciamento + </a:t>
          </a:r>
          <a:r>
            <a:rPr lang="pt-BR" b="0" i="0" dirty="0" err="1">
              <a:latin typeface="Arial Black" panose="020B0A04020102020204" pitchFamily="34" charset="0"/>
            </a:rPr>
            <a:t>Coffee</a:t>
          </a:r>
          <a:endParaRPr lang="pt-BR" dirty="0">
            <a:latin typeface="Arial Black" panose="020B0A04020102020204" pitchFamily="34" charset="0"/>
          </a:endParaRPr>
        </a:p>
      </dgm:t>
    </dgm:pt>
    <dgm:pt modelId="{FFE66B6A-FEDF-4700-9C20-7C7D849B07AC}" type="parTrans" cxnId="{7AA16A15-0CC0-447D-98E0-BD1E6F9D77D4}">
      <dgm:prSet/>
      <dgm:spPr/>
      <dgm:t>
        <a:bodyPr/>
        <a:lstStyle/>
        <a:p>
          <a:endParaRPr lang="pt-BR"/>
        </a:p>
      </dgm:t>
    </dgm:pt>
    <dgm:pt modelId="{FCFCEAC7-C3D0-4DDC-AA0C-87E69980E194}" type="sibTrans" cxnId="{7AA16A15-0CC0-447D-98E0-BD1E6F9D77D4}">
      <dgm:prSet/>
      <dgm:spPr/>
      <dgm:t>
        <a:bodyPr/>
        <a:lstStyle/>
        <a:p>
          <a:endParaRPr lang="pt-BR"/>
        </a:p>
      </dgm:t>
    </dgm:pt>
    <dgm:pt modelId="{B8CCEC32-A410-4B5F-8B15-CAC74DB773CF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09:30</a:t>
          </a:r>
          <a:r>
            <a:rPr lang="pt-BR" b="0" i="0" dirty="0">
              <a:latin typeface="Arial Black" panose="020B0A04020102020204" pitchFamily="34" charset="0"/>
            </a:rPr>
            <a:t> - Abertura</a:t>
          </a:r>
          <a:endParaRPr lang="pt-BR" dirty="0">
            <a:latin typeface="Arial Black" panose="020B0A04020102020204" pitchFamily="34" charset="0"/>
          </a:endParaRPr>
        </a:p>
      </dgm:t>
    </dgm:pt>
    <dgm:pt modelId="{90D37A6E-F3E1-4A0B-AF0E-253E659DFF5B}" type="parTrans" cxnId="{B4FF9BD1-EFBB-4AAF-9178-A4EC08C3A69D}">
      <dgm:prSet/>
      <dgm:spPr/>
      <dgm:t>
        <a:bodyPr/>
        <a:lstStyle/>
        <a:p>
          <a:endParaRPr lang="pt-BR"/>
        </a:p>
      </dgm:t>
    </dgm:pt>
    <dgm:pt modelId="{C5238720-CDA7-4482-B855-1B1552A137C7}" type="sibTrans" cxnId="{B4FF9BD1-EFBB-4AAF-9178-A4EC08C3A69D}">
      <dgm:prSet/>
      <dgm:spPr/>
      <dgm:t>
        <a:bodyPr/>
        <a:lstStyle/>
        <a:p>
          <a:endParaRPr lang="pt-BR"/>
        </a:p>
      </dgm:t>
    </dgm:pt>
    <dgm:pt modelId="{445E6A83-BF6C-4EC1-A5F5-ED9F75D7AF41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10:00</a:t>
          </a:r>
          <a:r>
            <a:rPr lang="pt-BR" b="0" i="0" dirty="0">
              <a:latin typeface="Arial Black" panose="020B0A04020102020204" pitchFamily="34" charset="0"/>
            </a:rPr>
            <a:t> - Início</a:t>
          </a:r>
          <a:endParaRPr lang="pt-BR" dirty="0">
            <a:latin typeface="Arial Black" panose="020B0A04020102020204" pitchFamily="34" charset="0"/>
          </a:endParaRPr>
        </a:p>
      </dgm:t>
    </dgm:pt>
    <dgm:pt modelId="{30AFE828-0998-425A-BC81-6434B01873F9}" type="parTrans" cxnId="{F3A107BF-123C-4759-8760-A54DD96979D7}">
      <dgm:prSet/>
      <dgm:spPr/>
      <dgm:t>
        <a:bodyPr/>
        <a:lstStyle/>
        <a:p>
          <a:endParaRPr lang="pt-BR"/>
        </a:p>
      </dgm:t>
    </dgm:pt>
    <dgm:pt modelId="{A5C13DEF-31F4-4921-A6CA-38B3A273DBA7}" type="sibTrans" cxnId="{F3A107BF-123C-4759-8760-A54DD96979D7}">
      <dgm:prSet/>
      <dgm:spPr/>
      <dgm:t>
        <a:bodyPr/>
        <a:lstStyle/>
        <a:p>
          <a:endParaRPr lang="pt-BR"/>
        </a:p>
      </dgm:t>
    </dgm:pt>
    <dgm:pt modelId="{B3294C30-8050-4824-8FA6-8F9FAF720D19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12:00-13:00</a:t>
          </a:r>
          <a:r>
            <a:rPr lang="pt-BR" b="0" i="0" dirty="0">
              <a:latin typeface="Arial Black" panose="020B0A04020102020204" pitchFamily="34" charset="0"/>
            </a:rPr>
            <a:t> - Almoço</a:t>
          </a:r>
          <a:endParaRPr lang="pt-BR" dirty="0">
            <a:latin typeface="Arial Black" panose="020B0A04020102020204" pitchFamily="34" charset="0"/>
          </a:endParaRPr>
        </a:p>
      </dgm:t>
    </dgm:pt>
    <dgm:pt modelId="{E4D082B4-7DC1-4747-9090-6229C3D57D0A}" type="parTrans" cxnId="{89A3964E-110A-42B7-A6BB-F5604979301B}">
      <dgm:prSet/>
      <dgm:spPr/>
      <dgm:t>
        <a:bodyPr/>
        <a:lstStyle/>
        <a:p>
          <a:endParaRPr lang="pt-BR"/>
        </a:p>
      </dgm:t>
    </dgm:pt>
    <dgm:pt modelId="{AB607279-00AE-4D32-BCF1-D857CF4EACEF}" type="sibTrans" cxnId="{89A3964E-110A-42B7-A6BB-F5604979301B}">
      <dgm:prSet/>
      <dgm:spPr/>
      <dgm:t>
        <a:bodyPr/>
        <a:lstStyle/>
        <a:p>
          <a:endParaRPr lang="pt-BR"/>
        </a:p>
      </dgm:t>
    </dgm:pt>
    <dgm:pt modelId="{02264F61-9070-4FDA-A6AE-00373710E464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17:00-17:30</a:t>
          </a:r>
          <a:r>
            <a:rPr lang="pt-BR" b="0" i="0" dirty="0">
              <a:latin typeface="Arial Black" panose="020B0A04020102020204" pitchFamily="34" charset="0"/>
            </a:rPr>
            <a:t> - </a:t>
          </a:r>
          <a:r>
            <a:rPr lang="pt-BR" b="0" i="0" dirty="0" err="1">
              <a:latin typeface="Arial Black" panose="020B0A04020102020204" pitchFamily="34" charset="0"/>
            </a:rPr>
            <a:t>Coffee</a:t>
          </a:r>
          <a:endParaRPr lang="pt-BR" dirty="0">
            <a:latin typeface="Arial Black" panose="020B0A04020102020204" pitchFamily="34" charset="0"/>
          </a:endParaRPr>
        </a:p>
      </dgm:t>
    </dgm:pt>
    <dgm:pt modelId="{C2FB9231-D6AF-4FF2-8880-51719D831B20}" type="parTrans" cxnId="{1D8A7FE6-DD22-47DB-9964-0009D4CD58DA}">
      <dgm:prSet/>
      <dgm:spPr/>
      <dgm:t>
        <a:bodyPr/>
        <a:lstStyle/>
        <a:p>
          <a:endParaRPr lang="pt-BR"/>
        </a:p>
      </dgm:t>
    </dgm:pt>
    <dgm:pt modelId="{B148B625-7C4C-4ACD-883E-BEA505045BA2}" type="sibTrans" cxnId="{1D8A7FE6-DD22-47DB-9964-0009D4CD58DA}">
      <dgm:prSet/>
      <dgm:spPr/>
      <dgm:t>
        <a:bodyPr/>
        <a:lstStyle/>
        <a:p>
          <a:endParaRPr lang="pt-BR"/>
        </a:p>
      </dgm:t>
    </dgm:pt>
    <dgm:pt modelId="{999D2DBD-ACF2-4AC4-8782-902CA3260099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18:10-19:40</a:t>
          </a:r>
          <a:r>
            <a:rPr lang="pt-BR" b="0" i="0" dirty="0">
              <a:latin typeface="Arial Black" panose="020B0A04020102020204" pitchFamily="34" charset="0"/>
            </a:rPr>
            <a:t> - Apresentação dos </a:t>
          </a:r>
          <a:r>
            <a:rPr lang="pt-BR" b="0" i="0" dirty="0" err="1">
              <a:latin typeface="Arial Black" panose="020B0A04020102020204" pitchFamily="34" charset="0"/>
            </a:rPr>
            <a:t>pitchs</a:t>
          </a:r>
          <a:endParaRPr lang="pt-BR" dirty="0">
            <a:latin typeface="Arial Black" panose="020B0A04020102020204" pitchFamily="34" charset="0"/>
          </a:endParaRPr>
        </a:p>
      </dgm:t>
    </dgm:pt>
    <dgm:pt modelId="{82906212-3890-4B83-A817-CE9D63682093}" type="parTrans" cxnId="{AC93AECC-E933-4A8A-9322-CA8268897E17}">
      <dgm:prSet/>
      <dgm:spPr/>
      <dgm:t>
        <a:bodyPr/>
        <a:lstStyle/>
        <a:p>
          <a:endParaRPr lang="pt-BR"/>
        </a:p>
      </dgm:t>
    </dgm:pt>
    <dgm:pt modelId="{3F512A7C-069F-4F65-8EF1-27D316C4733B}" type="sibTrans" cxnId="{AC93AECC-E933-4A8A-9322-CA8268897E17}">
      <dgm:prSet/>
      <dgm:spPr/>
      <dgm:t>
        <a:bodyPr/>
        <a:lstStyle/>
        <a:p>
          <a:endParaRPr lang="pt-BR"/>
        </a:p>
      </dgm:t>
    </dgm:pt>
    <dgm:pt modelId="{93DFF2A5-56F9-488E-9169-6DA96B47C7EE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19:40</a:t>
          </a:r>
          <a:r>
            <a:rPr lang="pt-BR" b="0" i="0" dirty="0">
              <a:latin typeface="Arial Black" panose="020B0A04020102020204" pitchFamily="34" charset="0"/>
            </a:rPr>
            <a:t> - Julgamento</a:t>
          </a:r>
          <a:endParaRPr lang="pt-BR" dirty="0">
            <a:latin typeface="Arial Black" panose="020B0A04020102020204" pitchFamily="34" charset="0"/>
          </a:endParaRPr>
        </a:p>
      </dgm:t>
    </dgm:pt>
    <dgm:pt modelId="{921430DD-2DCC-4CED-A9B7-9D569BD1330A}" type="parTrans" cxnId="{A8422CBE-E95F-4118-B20D-2166D6BFBCC8}">
      <dgm:prSet/>
      <dgm:spPr/>
      <dgm:t>
        <a:bodyPr/>
        <a:lstStyle/>
        <a:p>
          <a:endParaRPr lang="pt-BR"/>
        </a:p>
      </dgm:t>
    </dgm:pt>
    <dgm:pt modelId="{625FA990-37FB-4829-92F7-61280425B4EB}" type="sibTrans" cxnId="{A8422CBE-E95F-4118-B20D-2166D6BFBCC8}">
      <dgm:prSet/>
      <dgm:spPr/>
      <dgm:t>
        <a:bodyPr/>
        <a:lstStyle/>
        <a:p>
          <a:endParaRPr lang="pt-BR"/>
        </a:p>
      </dgm:t>
    </dgm:pt>
    <dgm:pt modelId="{F1B89289-159F-4FCD-9420-4C621E8C29D5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17:30-18:00</a:t>
          </a:r>
          <a:r>
            <a:rPr lang="pt-BR" b="0" i="0" dirty="0">
              <a:latin typeface="Arial Black" panose="020B0A04020102020204" pitchFamily="34" charset="0"/>
            </a:rPr>
            <a:t> - Entrega dos projetos</a:t>
          </a:r>
          <a:endParaRPr lang="pt-BR" dirty="0">
            <a:latin typeface="Arial Black" panose="020B0A04020102020204" pitchFamily="34" charset="0"/>
          </a:endParaRPr>
        </a:p>
      </dgm:t>
    </dgm:pt>
    <dgm:pt modelId="{C6D57A19-84D6-45F4-B8A1-1D20AF31A733}" type="parTrans" cxnId="{B5153DEC-FA6E-4950-883D-34144A751781}">
      <dgm:prSet/>
      <dgm:spPr/>
      <dgm:t>
        <a:bodyPr/>
        <a:lstStyle/>
        <a:p>
          <a:endParaRPr lang="pt-BR"/>
        </a:p>
      </dgm:t>
    </dgm:pt>
    <dgm:pt modelId="{8E1FFBC7-DC85-4491-AB26-A803E1F303D0}" type="sibTrans" cxnId="{B5153DEC-FA6E-4950-883D-34144A751781}">
      <dgm:prSet/>
      <dgm:spPr/>
      <dgm:t>
        <a:bodyPr/>
        <a:lstStyle/>
        <a:p>
          <a:endParaRPr lang="pt-BR"/>
        </a:p>
      </dgm:t>
    </dgm:pt>
    <dgm:pt modelId="{A82DE9F2-961A-42B0-9390-2B26035801C3}">
      <dgm:prSet phldrT="[Texto]"/>
      <dgm:spPr/>
      <dgm:t>
        <a:bodyPr/>
        <a:lstStyle/>
        <a:p>
          <a:r>
            <a:rPr lang="pt-BR" b="1" i="0" dirty="0">
              <a:solidFill>
                <a:srgbClr val="EA4EFF"/>
              </a:solidFill>
              <a:latin typeface="Arial Black" panose="020B0A04020102020204" pitchFamily="34" charset="0"/>
            </a:rPr>
            <a:t>20:10</a:t>
          </a:r>
          <a:r>
            <a:rPr lang="pt-BR" b="0" i="0" dirty="0">
              <a:latin typeface="Arial Black" panose="020B0A04020102020204" pitchFamily="34" charset="0"/>
            </a:rPr>
            <a:t> - Premiação + encerramento</a:t>
          </a:r>
          <a:endParaRPr lang="pt-BR" dirty="0">
            <a:latin typeface="Arial Black" panose="020B0A04020102020204" pitchFamily="34" charset="0"/>
          </a:endParaRPr>
        </a:p>
      </dgm:t>
    </dgm:pt>
    <dgm:pt modelId="{35CE45E2-07CD-4270-8780-B3783465DA34}" type="parTrans" cxnId="{1A48CC11-4ECF-4A6E-B525-6AD8E64158F2}">
      <dgm:prSet/>
      <dgm:spPr/>
      <dgm:t>
        <a:bodyPr/>
        <a:lstStyle/>
        <a:p>
          <a:endParaRPr lang="pt-BR"/>
        </a:p>
      </dgm:t>
    </dgm:pt>
    <dgm:pt modelId="{BC0EC880-3307-4C54-B75A-5DB3D0E3457B}" type="sibTrans" cxnId="{1A48CC11-4ECF-4A6E-B525-6AD8E64158F2}">
      <dgm:prSet/>
      <dgm:spPr/>
      <dgm:t>
        <a:bodyPr/>
        <a:lstStyle/>
        <a:p>
          <a:endParaRPr lang="pt-BR"/>
        </a:p>
      </dgm:t>
    </dgm:pt>
    <dgm:pt modelId="{616EE94B-2BE7-4F2C-92D4-63D6E38AB0A0}" type="pres">
      <dgm:prSet presAssocID="{E0900DC7-3D66-4DC7-BD52-DBC661CF11BF}" presName="linear" presStyleCnt="0">
        <dgm:presLayoutVars>
          <dgm:dir/>
          <dgm:animLvl val="lvl"/>
          <dgm:resizeHandles val="exact"/>
        </dgm:presLayoutVars>
      </dgm:prSet>
      <dgm:spPr/>
    </dgm:pt>
    <dgm:pt modelId="{28853B5E-BF9B-4192-AEFA-F4868D62FCB9}" type="pres">
      <dgm:prSet presAssocID="{F311C6AC-763D-4960-BA33-AA2D1BB26962}" presName="parentLin" presStyleCnt="0"/>
      <dgm:spPr/>
    </dgm:pt>
    <dgm:pt modelId="{589EBA8C-31F9-4639-BE2C-6527DF989D72}" type="pres">
      <dgm:prSet presAssocID="{F311C6AC-763D-4960-BA33-AA2D1BB26962}" presName="parentLeftMargin" presStyleLbl="node1" presStyleIdx="0" presStyleCnt="9"/>
      <dgm:spPr/>
    </dgm:pt>
    <dgm:pt modelId="{8EE502F7-AA23-425F-BB15-CB26674BD9CF}" type="pres">
      <dgm:prSet presAssocID="{F311C6AC-763D-4960-BA33-AA2D1BB26962}" presName="parentText" presStyleLbl="node1" presStyleIdx="0" presStyleCnt="9">
        <dgm:presLayoutVars>
          <dgm:chMax val="0"/>
          <dgm:bulletEnabled val="1"/>
        </dgm:presLayoutVars>
      </dgm:prSet>
      <dgm:spPr/>
    </dgm:pt>
    <dgm:pt modelId="{4244081E-850C-4849-8CC3-C301B41754D2}" type="pres">
      <dgm:prSet presAssocID="{F311C6AC-763D-4960-BA33-AA2D1BB26962}" presName="negativeSpace" presStyleCnt="0"/>
      <dgm:spPr/>
    </dgm:pt>
    <dgm:pt modelId="{D564B3FF-3A30-457A-B096-09B87A2162E7}" type="pres">
      <dgm:prSet presAssocID="{F311C6AC-763D-4960-BA33-AA2D1BB26962}" presName="childText" presStyleLbl="conFgAcc1" presStyleIdx="0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84D494BE-4297-43B4-AFE8-16C9B56CBBDE}" type="pres">
      <dgm:prSet presAssocID="{FCFCEAC7-C3D0-4DDC-AA0C-87E69980E194}" presName="spaceBetweenRectangles" presStyleCnt="0"/>
      <dgm:spPr/>
    </dgm:pt>
    <dgm:pt modelId="{0382D299-5102-4921-9D13-EF52C7D9AD07}" type="pres">
      <dgm:prSet presAssocID="{B8CCEC32-A410-4B5F-8B15-CAC74DB773CF}" presName="parentLin" presStyleCnt="0"/>
      <dgm:spPr/>
    </dgm:pt>
    <dgm:pt modelId="{7D6108B1-E63E-4F1F-A1DB-4EC7CFA7788D}" type="pres">
      <dgm:prSet presAssocID="{B8CCEC32-A410-4B5F-8B15-CAC74DB773CF}" presName="parentLeftMargin" presStyleLbl="node1" presStyleIdx="0" presStyleCnt="9"/>
      <dgm:spPr/>
    </dgm:pt>
    <dgm:pt modelId="{188159CD-55EC-46EB-8394-C9DA7E7A466C}" type="pres">
      <dgm:prSet presAssocID="{B8CCEC32-A410-4B5F-8B15-CAC74DB773CF}" presName="parentText" presStyleLbl="node1" presStyleIdx="1" presStyleCnt="9">
        <dgm:presLayoutVars>
          <dgm:chMax val="0"/>
          <dgm:bulletEnabled val="1"/>
        </dgm:presLayoutVars>
      </dgm:prSet>
      <dgm:spPr/>
    </dgm:pt>
    <dgm:pt modelId="{38F99611-3FE3-4E7B-88F8-5883BB3F6C3D}" type="pres">
      <dgm:prSet presAssocID="{B8CCEC32-A410-4B5F-8B15-CAC74DB773CF}" presName="negativeSpace" presStyleCnt="0"/>
      <dgm:spPr/>
    </dgm:pt>
    <dgm:pt modelId="{39C9A0BB-58BD-4705-9D61-ADCCC18DEE40}" type="pres">
      <dgm:prSet presAssocID="{B8CCEC32-A410-4B5F-8B15-CAC74DB773CF}" presName="childText" presStyleLbl="conFgAcc1" presStyleIdx="1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31495BFE-7157-4489-A586-E37357DB3FE6}" type="pres">
      <dgm:prSet presAssocID="{C5238720-CDA7-4482-B855-1B1552A137C7}" presName="spaceBetweenRectangles" presStyleCnt="0"/>
      <dgm:spPr/>
    </dgm:pt>
    <dgm:pt modelId="{CB3CE18C-0638-4FA7-B866-CFA35745E58A}" type="pres">
      <dgm:prSet presAssocID="{445E6A83-BF6C-4EC1-A5F5-ED9F75D7AF41}" presName="parentLin" presStyleCnt="0"/>
      <dgm:spPr/>
    </dgm:pt>
    <dgm:pt modelId="{D5ED1A05-8181-401C-B353-DE66CE9BC68F}" type="pres">
      <dgm:prSet presAssocID="{445E6A83-BF6C-4EC1-A5F5-ED9F75D7AF41}" presName="parentLeftMargin" presStyleLbl="node1" presStyleIdx="1" presStyleCnt="9"/>
      <dgm:spPr/>
    </dgm:pt>
    <dgm:pt modelId="{0A1E698B-C9C2-4120-BE47-C2880AC00898}" type="pres">
      <dgm:prSet presAssocID="{445E6A83-BF6C-4EC1-A5F5-ED9F75D7AF41}" presName="parentText" presStyleLbl="node1" presStyleIdx="2" presStyleCnt="9">
        <dgm:presLayoutVars>
          <dgm:chMax val="0"/>
          <dgm:bulletEnabled val="1"/>
        </dgm:presLayoutVars>
      </dgm:prSet>
      <dgm:spPr/>
    </dgm:pt>
    <dgm:pt modelId="{3D7CADB3-95FB-4B76-B6C5-A92F5E4A5667}" type="pres">
      <dgm:prSet presAssocID="{445E6A83-BF6C-4EC1-A5F5-ED9F75D7AF41}" presName="negativeSpace" presStyleCnt="0"/>
      <dgm:spPr/>
    </dgm:pt>
    <dgm:pt modelId="{8D2BC953-8264-493A-B823-C2C9FC47F04C}" type="pres">
      <dgm:prSet presAssocID="{445E6A83-BF6C-4EC1-A5F5-ED9F75D7AF41}" presName="childText" presStyleLbl="conFgAcc1" presStyleIdx="2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4F2CE9C7-320B-49F0-B745-B58233D10B8B}" type="pres">
      <dgm:prSet presAssocID="{A5C13DEF-31F4-4921-A6CA-38B3A273DBA7}" presName="spaceBetweenRectangles" presStyleCnt="0"/>
      <dgm:spPr/>
    </dgm:pt>
    <dgm:pt modelId="{04CD4580-6212-44FC-978A-D49F13084EBC}" type="pres">
      <dgm:prSet presAssocID="{B3294C30-8050-4824-8FA6-8F9FAF720D19}" presName="parentLin" presStyleCnt="0"/>
      <dgm:spPr/>
    </dgm:pt>
    <dgm:pt modelId="{8E68780F-A6D1-4BD3-A338-7E766CDA93D9}" type="pres">
      <dgm:prSet presAssocID="{B3294C30-8050-4824-8FA6-8F9FAF720D19}" presName="parentLeftMargin" presStyleLbl="node1" presStyleIdx="2" presStyleCnt="9"/>
      <dgm:spPr/>
    </dgm:pt>
    <dgm:pt modelId="{F018EA47-41EA-4EBC-AA2D-D35BAA0C6B16}" type="pres">
      <dgm:prSet presAssocID="{B3294C30-8050-4824-8FA6-8F9FAF720D19}" presName="parentText" presStyleLbl="node1" presStyleIdx="3" presStyleCnt="9">
        <dgm:presLayoutVars>
          <dgm:chMax val="0"/>
          <dgm:bulletEnabled val="1"/>
        </dgm:presLayoutVars>
      </dgm:prSet>
      <dgm:spPr/>
    </dgm:pt>
    <dgm:pt modelId="{149111F9-CFB5-48ED-9298-02130D1A3713}" type="pres">
      <dgm:prSet presAssocID="{B3294C30-8050-4824-8FA6-8F9FAF720D19}" presName="negativeSpace" presStyleCnt="0"/>
      <dgm:spPr/>
    </dgm:pt>
    <dgm:pt modelId="{DC6C6775-BF3B-41B6-9909-BD2C29D67B9A}" type="pres">
      <dgm:prSet presAssocID="{B3294C30-8050-4824-8FA6-8F9FAF720D19}" presName="childText" presStyleLbl="conFgAcc1" presStyleIdx="3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817324F9-A07D-4CFA-B840-174DA6B29C77}" type="pres">
      <dgm:prSet presAssocID="{AB607279-00AE-4D32-BCF1-D857CF4EACEF}" presName="spaceBetweenRectangles" presStyleCnt="0"/>
      <dgm:spPr/>
    </dgm:pt>
    <dgm:pt modelId="{4C5BF49E-816A-4984-9503-3726D801003A}" type="pres">
      <dgm:prSet presAssocID="{02264F61-9070-4FDA-A6AE-00373710E464}" presName="parentLin" presStyleCnt="0"/>
      <dgm:spPr/>
    </dgm:pt>
    <dgm:pt modelId="{B443F896-25B5-4DEA-8206-69EB59653BB5}" type="pres">
      <dgm:prSet presAssocID="{02264F61-9070-4FDA-A6AE-00373710E464}" presName="parentLeftMargin" presStyleLbl="node1" presStyleIdx="3" presStyleCnt="9"/>
      <dgm:spPr/>
    </dgm:pt>
    <dgm:pt modelId="{A1494632-5852-4D4F-90D2-CC7F1BD00EC3}" type="pres">
      <dgm:prSet presAssocID="{02264F61-9070-4FDA-A6AE-00373710E464}" presName="parentText" presStyleLbl="node1" presStyleIdx="4" presStyleCnt="9">
        <dgm:presLayoutVars>
          <dgm:chMax val="0"/>
          <dgm:bulletEnabled val="1"/>
        </dgm:presLayoutVars>
      </dgm:prSet>
      <dgm:spPr/>
    </dgm:pt>
    <dgm:pt modelId="{C764B8DA-5DE7-4757-AC83-0346F78BB279}" type="pres">
      <dgm:prSet presAssocID="{02264F61-9070-4FDA-A6AE-00373710E464}" presName="negativeSpace" presStyleCnt="0"/>
      <dgm:spPr/>
    </dgm:pt>
    <dgm:pt modelId="{A04EEDF3-FE5D-4B8F-8EED-DBDB2B0D6C64}" type="pres">
      <dgm:prSet presAssocID="{02264F61-9070-4FDA-A6AE-00373710E464}" presName="childText" presStyleLbl="conFgAcc1" presStyleIdx="4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1F5280FE-09CB-4057-90B6-A29896E38F6C}" type="pres">
      <dgm:prSet presAssocID="{B148B625-7C4C-4ACD-883E-BEA505045BA2}" presName="spaceBetweenRectangles" presStyleCnt="0"/>
      <dgm:spPr/>
    </dgm:pt>
    <dgm:pt modelId="{E16623CB-1B21-4165-9D43-0403168A1724}" type="pres">
      <dgm:prSet presAssocID="{F1B89289-159F-4FCD-9420-4C621E8C29D5}" presName="parentLin" presStyleCnt="0"/>
      <dgm:spPr/>
    </dgm:pt>
    <dgm:pt modelId="{5389778A-48A6-44E1-AB2D-FA946DFE600C}" type="pres">
      <dgm:prSet presAssocID="{F1B89289-159F-4FCD-9420-4C621E8C29D5}" presName="parentLeftMargin" presStyleLbl="node1" presStyleIdx="4" presStyleCnt="9"/>
      <dgm:spPr/>
    </dgm:pt>
    <dgm:pt modelId="{1E2EA89D-DC02-4B21-A935-A9A18F5969F8}" type="pres">
      <dgm:prSet presAssocID="{F1B89289-159F-4FCD-9420-4C621E8C29D5}" presName="parentText" presStyleLbl="node1" presStyleIdx="5" presStyleCnt="9">
        <dgm:presLayoutVars>
          <dgm:chMax val="0"/>
          <dgm:bulletEnabled val="1"/>
        </dgm:presLayoutVars>
      </dgm:prSet>
      <dgm:spPr/>
    </dgm:pt>
    <dgm:pt modelId="{AB5BA60A-43F3-4C8C-9D87-1CD76B3DF941}" type="pres">
      <dgm:prSet presAssocID="{F1B89289-159F-4FCD-9420-4C621E8C29D5}" presName="negativeSpace" presStyleCnt="0"/>
      <dgm:spPr/>
    </dgm:pt>
    <dgm:pt modelId="{FC7CA93C-4ACF-487E-B3A2-10A9FAD9F311}" type="pres">
      <dgm:prSet presAssocID="{F1B89289-159F-4FCD-9420-4C621E8C29D5}" presName="childText" presStyleLbl="conFgAcc1" presStyleIdx="5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6987AAB0-CF22-4831-8DF3-B50365EB00B2}" type="pres">
      <dgm:prSet presAssocID="{8E1FFBC7-DC85-4491-AB26-A803E1F303D0}" presName="spaceBetweenRectangles" presStyleCnt="0"/>
      <dgm:spPr/>
    </dgm:pt>
    <dgm:pt modelId="{F2E6D163-E36A-4134-A652-EF8F91F1E156}" type="pres">
      <dgm:prSet presAssocID="{999D2DBD-ACF2-4AC4-8782-902CA3260099}" presName="parentLin" presStyleCnt="0"/>
      <dgm:spPr/>
    </dgm:pt>
    <dgm:pt modelId="{A6D5C3AC-575D-478B-AF06-4881971BCF90}" type="pres">
      <dgm:prSet presAssocID="{999D2DBD-ACF2-4AC4-8782-902CA3260099}" presName="parentLeftMargin" presStyleLbl="node1" presStyleIdx="5" presStyleCnt="9"/>
      <dgm:spPr/>
    </dgm:pt>
    <dgm:pt modelId="{9EB26C21-8647-4826-A0AF-DAC89815ECFD}" type="pres">
      <dgm:prSet presAssocID="{999D2DBD-ACF2-4AC4-8782-902CA3260099}" presName="parentText" presStyleLbl="node1" presStyleIdx="6" presStyleCnt="9">
        <dgm:presLayoutVars>
          <dgm:chMax val="0"/>
          <dgm:bulletEnabled val="1"/>
        </dgm:presLayoutVars>
      </dgm:prSet>
      <dgm:spPr/>
    </dgm:pt>
    <dgm:pt modelId="{04BB3D31-57DC-47CE-9D6C-9EAF4E2F3752}" type="pres">
      <dgm:prSet presAssocID="{999D2DBD-ACF2-4AC4-8782-902CA3260099}" presName="negativeSpace" presStyleCnt="0"/>
      <dgm:spPr/>
    </dgm:pt>
    <dgm:pt modelId="{1552BC79-80B1-4A9B-8872-AD55AF47F109}" type="pres">
      <dgm:prSet presAssocID="{999D2DBD-ACF2-4AC4-8782-902CA3260099}" presName="childText" presStyleLbl="conFgAcc1" presStyleIdx="6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5220712B-9638-4C88-8F4E-E937A74E8A7C}" type="pres">
      <dgm:prSet presAssocID="{3F512A7C-069F-4F65-8EF1-27D316C4733B}" presName="spaceBetweenRectangles" presStyleCnt="0"/>
      <dgm:spPr/>
    </dgm:pt>
    <dgm:pt modelId="{0CE8D078-699C-4789-BF7F-A54671681A50}" type="pres">
      <dgm:prSet presAssocID="{93DFF2A5-56F9-488E-9169-6DA96B47C7EE}" presName="parentLin" presStyleCnt="0"/>
      <dgm:spPr/>
    </dgm:pt>
    <dgm:pt modelId="{9103F344-D204-4952-B540-F8EF0AB93F34}" type="pres">
      <dgm:prSet presAssocID="{93DFF2A5-56F9-488E-9169-6DA96B47C7EE}" presName="parentLeftMargin" presStyleLbl="node1" presStyleIdx="6" presStyleCnt="9"/>
      <dgm:spPr/>
    </dgm:pt>
    <dgm:pt modelId="{5ECA61D9-A1BE-4EC9-9B00-4E7DE8B600B8}" type="pres">
      <dgm:prSet presAssocID="{93DFF2A5-56F9-488E-9169-6DA96B47C7EE}" presName="parentText" presStyleLbl="node1" presStyleIdx="7" presStyleCnt="9">
        <dgm:presLayoutVars>
          <dgm:chMax val="0"/>
          <dgm:bulletEnabled val="1"/>
        </dgm:presLayoutVars>
      </dgm:prSet>
      <dgm:spPr/>
    </dgm:pt>
    <dgm:pt modelId="{018CB6F3-EB5E-4204-B31C-6F13D4714780}" type="pres">
      <dgm:prSet presAssocID="{93DFF2A5-56F9-488E-9169-6DA96B47C7EE}" presName="negativeSpace" presStyleCnt="0"/>
      <dgm:spPr/>
    </dgm:pt>
    <dgm:pt modelId="{4DC241C8-3543-41D6-A2E6-7514A9B91BFD}" type="pres">
      <dgm:prSet presAssocID="{93DFF2A5-56F9-488E-9169-6DA96B47C7EE}" presName="childText" presStyleLbl="conFgAcc1" presStyleIdx="7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  <dgm:pt modelId="{B54F02DB-7D43-4D43-A8C8-B37983106E99}" type="pres">
      <dgm:prSet presAssocID="{625FA990-37FB-4829-92F7-61280425B4EB}" presName="spaceBetweenRectangles" presStyleCnt="0"/>
      <dgm:spPr/>
    </dgm:pt>
    <dgm:pt modelId="{4F3EEFB4-C418-4006-9219-936757E88A66}" type="pres">
      <dgm:prSet presAssocID="{A82DE9F2-961A-42B0-9390-2B26035801C3}" presName="parentLin" presStyleCnt="0"/>
      <dgm:spPr/>
    </dgm:pt>
    <dgm:pt modelId="{EE319B8C-1D63-45C8-AD91-1110B409063A}" type="pres">
      <dgm:prSet presAssocID="{A82DE9F2-961A-42B0-9390-2B26035801C3}" presName="parentLeftMargin" presStyleLbl="node1" presStyleIdx="7" presStyleCnt="9"/>
      <dgm:spPr/>
    </dgm:pt>
    <dgm:pt modelId="{8F55590C-2EFA-4864-B65D-CFD91E50EA3C}" type="pres">
      <dgm:prSet presAssocID="{A82DE9F2-961A-42B0-9390-2B26035801C3}" presName="parentText" presStyleLbl="node1" presStyleIdx="8" presStyleCnt="9">
        <dgm:presLayoutVars>
          <dgm:chMax val="0"/>
          <dgm:bulletEnabled val="1"/>
        </dgm:presLayoutVars>
      </dgm:prSet>
      <dgm:spPr/>
    </dgm:pt>
    <dgm:pt modelId="{D77C580B-0F8F-42C3-ABEE-4AFD58EA9ED0}" type="pres">
      <dgm:prSet presAssocID="{A82DE9F2-961A-42B0-9390-2B26035801C3}" presName="negativeSpace" presStyleCnt="0"/>
      <dgm:spPr/>
    </dgm:pt>
    <dgm:pt modelId="{08E98E8B-F8DD-4C59-A61E-E20B033B5802}" type="pres">
      <dgm:prSet presAssocID="{A82DE9F2-961A-42B0-9390-2B26035801C3}" presName="childText" presStyleLbl="conFgAcc1" presStyleIdx="8" presStyleCnt="9" custScaleX="79405">
        <dgm:presLayoutVars>
          <dgm:bulletEnabled val="1"/>
        </dgm:presLayoutVars>
      </dgm:prSet>
      <dgm:spPr>
        <a:solidFill>
          <a:srgbClr val="6E009A"/>
        </a:solidFill>
        <a:ln w="38100">
          <a:noFill/>
        </a:ln>
      </dgm:spPr>
    </dgm:pt>
  </dgm:ptLst>
  <dgm:cxnLst>
    <dgm:cxn modelId="{DE5BAD06-A910-4F4B-A86C-FE02B6DE8099}" type="presOf" srcId="{445E6A83-BF6C-4EC1-A5F5-ED9F75D7AF41}" destId="{D5ED1A05-8181-401C-B353-DE66CE9BC68F}" srcOrd="0" destOrd="0" presId="urn:microsoft.com/office/officeart/2005/8/layout/list1"/>
    <dgm:cxn modelId="{A5DA9610-96D3-4369-B2BA-BC474BC656F7}" type="presOf" srcId="{B3294C30-8050-4824-8FA6-8F9FAF720D19}" destId="{F018EA47-41EA-4EBC-AA2D-D35BAA0C6B16}" srcOrd="1" destOrd="0" presId="urn:microsoft.com/office/officeart/2005/8/layout/list1"/>
    <dgm:cxn modelId="{1A48CC11-4ECF-4A6E-B525-6AD8E64158F2}" srcId="{E0900DC7-3D66-4DC7-BD52-DBC661CF11BF}" destId="{A82DE9F2-961A-42B0-9390-2B26035801C3}" srcOrd="8" destOrd="0" parTransId="{35CE45E2-07CD-4270-8780-B3783465DA34}" sibTransId="{BC0EC880-3307-4C54-B75A-5DB3D0E3457B}"/>
    <dgm:cxn modelId="{7AA16A15-0CC0-447D-98E0-BD1E6F9D77D4}" srcId="{E0900DC7-3D66-4DC7-BD52-DBC661CF11BF}" destId="{F311C6AC-763D-4960-BA33-AA2D1BB26962}" srcOrd="0" destOrd="0" parTransId="{FFE66B6A-FEDF-4700-9C20-7C7D849B07AC}" sibTransId="{FCFCEAC7-C3D0-4DDC-AA0C-87E69980E194}"/>
    <dgm:cxn modelId="{D4DA6122-D87D-4E51-95C2-2B2BB86058CA}" type="presOf" srcId="{93DFF2A5-56F9-488E-9169-6DA96B47C7EE}" destId="{5ECA61D9-A1BE-4EC9-9B00-4E7DE8B600B8}" srcOrd="1" destOrd="0" presId="urn:microsoft.com/office/officeart/2005/8/layout/list1"/>
    <dgm:cxn modelId="{31CD8F3E-2049-4E07-83F7-7BE0C67ACEB7}" type="presOf" srcId="{F1B89289-159F-4FCD-9420-4C621E8C29D5}" destId="{5389778A-48A6-44E1-AB2D-FA946DFE600C}" srcOrd="0" destOrd="0" presId="urn:microsoft.com/office/officeart/2005/8/layout/list1"/>
    <dgm:cxn modelId="{2405C367-8DC4-484F-BD53-976A3DD04B34}" type="presOf" srcId="{F311C6AC-763D-4960-BA33-AA2D1BB26962}" destId="{589EBA8C-31F9-4639-BE2C-6527DF989D72}" srcOrd="0" destOrd="0" presId="urn:microsoft.com/office/officeart/2005/8/layout/list1"/>
    <dgm:cxn modelId="{1910FF49-8570-4998-9E7F-90BC95F2E614}" type="presOf" srcId="{B8CCEC32-A410-4B5F-8B15-CAC74DB773CF}" destId="{7D6108B1-E63E-4F1F-A1DB-4EC7CFA7788D}" srcOrd="0" destOrd="0" presId="urn:microsoft.com/office/officeart/2005/8/layout/list1"/>
    <dgm:cxn modelId="{89A3964E-110A-42B7-A6BB-F5604979301B}" srcId="{E0900DC7-3D66-4DC7-BD52-DBC661CF11BF}" destId="{B3294C30-8050-4824-8FA6-8F9FAF720D19}" srcOrd="3" destOrd="0" parTransId="{E4D082B4-7DC1-4747-9090-6229C3D57D0A}" sibTransId="{AB607279-00AE-4D32-BCF1-D857CF4EACEF}"/>
    <dgm:cxn modelId="{8F7C4876-D763-4450-B112-5807602CB4EF}" type="presOf" srcId="{999D2DBD-ACF2-4AC4-8782-902CA3260099}" destId="{9EB26C21-8647-4826-A0AF-DAC89815ECFD}" srcOrd="1" destOrd="0" presId="urn:microsoft.com/office/officeart/2005/8/layout/list1"/>
    <dgm:cxn modelId="{BE661D79-9183-4BC4-BB36-25AFE5F8E4F9}" type="presOf" srcId="{93DFF2A5-56F9-488E-9169-6DA96B47C7EE}" destId="{9103F344-D204-4952-B540-F8EF0AB93F34}" srcOrd="0" destOrd="0" presId="urn:microsoft.com/office/officeart/2005/8/layout/list1"/>
    <dgm:cxn modelId="{BBE38F79-9CA1-47D5-8E46-9BC0E7C09DE3}" type="presOf" srcId="{F311C6AC-763D-4960-BA33-AA2D1BB26962}" destId="{8EE502F7-AA23-425F-BB15-CB26674BD9CF}" srcOrd="1" destOrd="0" presId="urn:microsoft.com/office/officeart/2005/8/layout/list1"/>
    <dgm:cxn modelId="{6D40BA92-F552-49C5-8753-2626D05A104C}" type="presOf" srcId="{445E6A83-BF6C-4EC1-A5F5-ED9F75D7AF41}" destId="{0A1E698B-C9C2-4120-BE47-C2880AC00898}" srcOrd="1" destOrd="0" presId="urn:microsoft.com/office/officeart/2005/8/layout/list1"/>
    <dgm:cxn modelId="{C87AEA9A-A6FA-4709-AD22-6D1B1BB12AED}" type="presOf" srcId="{B8CCEC32-A410-4B5F-8B15-CAC74DB773CF}" destId="{188159CD-55EC-46EB-8394-C9DA7E7A466C}" srcOrd="1" destOrd="0" presId="urn:microsoft.com/office/officeart/2005/8/layout/list1"/>
    <dgm:cxn modelId="{BCAF94A6-96CF-4219-AA0A-119FEAD0BDAB}" type="presOf" srcId="{02264F61-9070-4FDA-A6AE-00373710E464}" destId="{A1494632-5852-4D4F-90D2-CC7F1BD00EC3}" srcOrd="1" destOrd="0" presId="urn:microsoft.com/office/officeart/2005/8/layout/list1"/>
    <dgm:cxn modelId="{BFD2ACAB-9643-47DD-A0AE-B9446DFC3962}" type="presOf" srcId="{B3294C30-8050-4824-8FA6-8F9FAF720D19}" destId="{8E68780F-A6D1-4BD3-A338-7E766CDA93D9}" srcOrd="0" destOrd="0" presId="urn:microsoft.com/office/officeart/2005/8/layout/list1"/>
    <dgm:cxn modelId="{A8422CBE-E95F-4118-B20D-2166D6BFBCC8}" srcId="{E0900DC7-3D66-4DC7-BD52-DBC661CF11BF}" destId="{93DFF2A5-56F9-488E-9169-6DA96B47C7EE}" srcOrd="7" destOrd="0" parTransId="{921430DD-2DCC-4CED-A9B7-9D569BD1330A}" sibTransId="{625FA990-37FB-4829-92F7-61280425B4EB}"/>
    <dgm:cxn modelId="{F3A107BF-123C-4759-8760-A54DD96979D7}" srcId="{E0900DC7-3D66-4DC7-BD52-DBC661CF11BF}" destId="{445E6A83-BF6C-4EC1-A5F5-ED9F75D7AF41}" srcOrd="2" destOrd="0" parTransId="{30AFE828-0998-425A-BC81-6434B01873F9}" sibTransId="{A5C13DEF-31F4-4921-A6CA-38B3A273DBA7}"/>
    <dgm:cxn modelId="{AC93AECC-E933-4A8A-9322-CA8268897E17}" srcId="{E0900DC7-3D66-4DC7-BD52-DBC661CF11BF}" destId="{999D2DBD-ACF2-4AC4-8782-902CA3260099}" srcOrd="6" destOrd="0" parTransId="{82906212-3890-4B83-A817-CE9D63682093}" sibTransId="{3F512A7C-069F-4F65-8EF1-27D316C4733B}"/>
    <dgm:cxn modelId="{B4FF9BD1-EFBB-4AAF-9178-A4EC08C3A69D}" srcId="{E0900DC7-3D66-4DC7-BD52-DBC661CF11BF}" destId="{B8CCEC32-A410-4B5F-8B15-CAC74DB773CF}" srcOrd="1" destOrd="0" parTransId="{90D37A6E-F3E1-4A0B-AF0E-253E659DFF5B}" sibTransId="{C5238720-CDA7-4482-B855-1B1552A137C7}"/>
    <dgm:cxn modelId="{DB2337D5-EC51-40D4-9705-8B094B62D236}" type="presOf" srcId="{F1B89289-159F-4FCD-9420-4C621E8C29D5}" destId="{1E2EA89D-DC02-4B21-A935-A9A18F5969F8}" srcOrd="1" destOrd="0" presId="urn:microsoft.com/office/officeart/2005/8/layout/list1"/>
    <dgm:cxn modelId="{2AC85ED8-D365-48AB-A608-A9E275E7A109}" type="presOf" srcId="{E0900DC7-3D66-4DC7-BD52-DBC661CF11BF}" destId="{616EE94B-2BE7-4F2C-92D4-63D6E38AB0A0}" srcOrd="0" destOrd="0" presId="urn:microsoft.com/office/officeart/2005/8/layout/list1"/>
    <dgm:cxn modelId="{1D8A7FE6-DD22-47DB-9964-0009D4CD58DA}" srcId="{E0900DC7-3D66-4DC7-BD52-DBC661CF11BF}" destId="{02264F61-9070-4FDA-A6AE-00373710E464}" srcOrd="4" destOrd="0" parTransId="{C2FB9231-D6AF-4FF2-8880-51719D831B20}" sibTransId="{B148B625-7C4C-4ACD-883E-BEA505045BA2}"/>
    <dgm:cxn modelId="{5C7BEBE7-7D85-40CB-9342-407F1F332C2D}" type="presOf" srcId="{999D2DBD-ACF2-4AC4-8782-902CA3260099}" destId="{A6D5C3AC-575D-478B-AF06-4881971BCF90}" srcOrd="0" destOrd="0" presId="urn:microsoft.com/office/officeart/2005/8/layout/list1"/>
    <dgm:cxn modelId="{B5153DEC-FA6E-4950-883D-34144A751781}" srcId="{E0900DC7-3D66-4DC7-BD52-DBC661CF11BF}" destId="{F1B89289-159F-4FCD-9420-4C621E8C29D5}" srcOrd="5" destOrd="0" parTransId="{C6D57A19-84D6-45F4-B8A1-1D20AF31A733}" sibTransId="{8E1FFBC7-DC85-4491-AB26-A803E1F303D0}"/>
    <dgm:cxn modelId="{E7669BF2-6220-4D19-AE7E-310DB3134D79}" type="presOf" srcId="{A82DE9F2-961A-42B0-9390-2B26035801C3}" destId="{8F55590C-2EFA-4864-B65D-CFD91E50EA3C}" srcOrd="1" destOrd="0" presId="urn:microsoft.com/office/officeart/2005/8/layout/list1"/>
    <dgm:cxn modelId="{90A8B5F2-08F0-4310-997F-597FB8B75A35}" type="presOf" srcId="{A82DE9F2-961A-42B0-9390-2B26035801C3}" destId="{EE319B8C-1D63-45C8-AD91-1110B409063A}" srcOrd="0" destOrd="0" presId="urn:microsoft.com/office/officeart/2005/8/layout/list1"/>
    <dgm:cxn modelId="{352971F5-DE24-4385-B6ED-376F7AFDB667}" type="presOf" srcId="{02264F61-9070-4FDA-A6AE-00373710E464}" destId="{B443F896-25B5-4DEA-8206-69EB59653BB5}" srcOrd="0" destOrd="0" presId="urn:microsoft.com/office/officeart/2005/8/layout/list1"/>
    <dgm:cxn modelId="{8EFC8223-A491-4BBB-9382-90C11598CEF2}" type="presParOf" srcId="{616EE94B-2BE7-4F2C-92D4-63D6E38AB0A0}" destId="{28853B5E-BF9B-4192-AEFA-F4868D62FCB9}" srcOrd="0" destOrd="0" presId="urn:microsoft.com/office/officeart/2005/8/layout/list1"/>
    <dgm:cxn modelId="{233D1529-4AC7-494E-9768-EECBC8EC098C}" type="presParOf" srcId="{28853B5E-BF9B-4192-AEFA-F4868D62FCB9}" destId="{589EBA8C-31F9-4639-BE2C-6527DF989D72}" srcOrd="0" destOrd="0" presId="urn:microsoft.com/office/officeart/2005/8/layout/list1"/>
    <dgm:cxn modelId="{69FC8CB5-7C58-467B-B863-E1EE5BDF549F}" type="presParOf" srcId="{28853B5E-BF9B-4192-AEFA-F4868D62FCB9}" destId="{8EE502F7-AA23-425F-BB15-CB26674BD9CF}" srcOrd="1" destOrd="0" presId="urn:microsoft.com/office/officeart/2005/8/layout/list1"/>
    <dgm:cxn modelId="{5978CFD6-37CC-44C0-96AC-F1C2D38F8EAB}" type="presParOf" srcId="{616EE94B-2BE7-4F2C-92D4-63D6E38AB0A0}" destId="{4244081E-850C-4849-8CC3-C301B41754D2}" srcOrd="1" destOrd="0" presId="urn:microsoft.com/office/officeart/2005/8/layout/list1"/>
    <dgm:cxn modelId="{15A13847-6E5F-44BF-8012-B6ACD79AE227}" type="presParOf" srcId="{616EE94B-2BE7-4F2C-92D4-63D6E38AB0A0}" destId="{D564B3FF-3A30-457A-B096-09B87A2162E7}" srcOrd="2" destOrd="0" presId="urn:microsoft.com/office/officeart/2005/8/layout/list1"/>
    <dgm:cxn modelId="{0C486C9C-EC6C-4273-859C-7D149B1B3CAC}" type="presParOf" srcId="{616EE94B-2BE7-4F2C-92D4-63D6E38AB0A0}" destId="{84D494BE-4297-43B4-AFE8-16C9B56CBBDE}" srcOrd="3" destOrd="0" presId="urn:microsoft.com/office/officeart/2005/8/layout/list1"/>
    <dgm:cxn modelId="{E2CC867A-CB3D-4BED-842F-E2CE326623FD}" type="presParOf" srcId="{616EE94B-2BE7-4F2C-92D4-63D6E38AB0A0}" destId="{0382D299-5102-4921-9D13-EF52C7D9AD07}" srcOrd="4" destOrd="0" presId="urn:microsoft.com/office/officeart/2005/8/layout/list1"/>
    <dgm:cxn modelId="{AECC57CE-F061-4649-AB1C-F1DF6DC03594}" type="presParOf" srcId="{0382D299-5102-4921-9D13-EF52C7D9AD07}" destId="{7D6108B1-E63E-4F1F-A1DB-4EC7CFA7788D}" srcOrd="0" destOrd="0" presId="urn:microsoft.com/office/officeart/2005/8/layout/list1"/>
    <dgm:cxn modelId="{7543BE1B-C8CF-4E71-BE74-67800857A68E}" type="presParOf" srcId="{0382D299-5102-4921-9D13-EF52C7D9AD07}" destId="{188159CD-55EC-46EB-8394-C9DA7E7A466C}" srcOrd="1" destOrd="0" presId="urn:microsoft.com/office/officeart/2005/8/layout/list1"/>
    <dgm:cxn modelId="{D336A24A-9CAB-4E91-BB7D-A609F821FCBC}" type="presParOf" srcId="{616EE94B-2BE7-4F2C-92D4-63D6E38AB0A0}" destId="{38F99611-3FE3-4E7B-88F8-5883BB3F6C3D}" srcOrd="5" destOrd="0" presId="urn:microsoft.com/office/officeart/2005/8/layout/list1"/>
    <dgm:cxn modelId="{CFFF58A0-20E2-45D7-99AF-7675E706935B}" type="presParOf" srcId="{616EE94B-2BE7-4F2C-92D4-63D6E38AB0A0}" destId="{39C9A0BB-58BD-4705-9D61-ADCCC18DEE40}" srcOrd="6" destOrd="0" presId="urn:microsoft.com/office/officeart/2005/8/layout/list1"/>
    <dgm:cxn modelId="{7845EE3F-E7C7-438D-84C2-4B706E2496A2}" type="presParOf" srcId="{616EE94B-2BE7-4F2C-92D4-63D6E38AB0A0}" destId="{31495BFE-7157-4489-A586-E37357DB3FE6}" srcOrd="7" destOrd="0" presId="urn:microsoft.com/office/officeart/2005/8/layout/list1"/>
    <dgm:cxn modelId="{029F5B56-7C87-4B23-8AF8-8DCDC2B0CB68}" type="presParOf" srcId="{616EE94B-2BE7-4F2C-92D4-63D6E38AB0A0}" destId="{CB3CE18C-0638-4FA7-B866-CFA35745E58A}" srcOrd="8" destOrd="0" presId="urn:microsoft.com/office/officeart/2005/8/layout/list1"/>
    <dgm:cxn modelId="{4B295E68-6E3A-48BE-ACE4-090C5A64C7DB}" type="presParOf" srcId="{CB3CE18C-0638-4FA7-B866-CFA35745E58A}" destId="{D5ED1A05-8181-401C-B353-DE66CE9BC68F}" srcOrd="0" destOrd="0" presId="urn:microsoft.com/office/officeart/2005/8/layout/list1"/>
    <dgm:cxn modelId="{FBEC84F9-1C5D-494F-8E5D-BC2B71D70E8E}" type="presParOf" srcId="{CB3CE18C-0638-4FA7-B866-CFA35745E58A}" destId="{0A1E698B-C9C2-4120-BE47-C2880AC00898}" srcOrd="1" destOrd="0" presId="urn:microsoft.com/office/officeart/2005/8/layout/list1"/>
    <dgm:cxn modelId="{A394B46A-D1CC-491F-A25E-38C621E73EA3}" type="presParOf" srcId="{616EE94B-2BE7-4F2C-92D4-63D6E38AB0A0}" destId="{3D7CADB3-95FB-4B76-B6C5-A92F5E4A5667}" srcOrd="9" destOrd="0" presId="urn:microsoft.com/office/officeart/2005/8/layout/list1"/>
    <dgm:cxn modelId="{1163ED16-756D-49C6-AD31-28E1DF175D36}" type="presParOf" srcId="{616EE94B-2BE7-4F2C-92D4-63D6E38AB0A0}" destId="{8D2BC953-8264-493A-B823-C2C9FC47F04C}" srcOrd="10" destOrd="0" presId="urn:microsoft.com/office/officeart/2005/8/layout/list1"/>
    <dgm:cxn modelId="{57E265DF-CFA2-456E-B370-06550DEE55C2}" type="presParOf" srcId="{616EE94B-2BE7-4F2C-92D4-63D6E38AB0A0}" destId="{4F2CE9C7-320B-49F0-B745-B58233D10B8B}" srcOrd="11" destOrd="0" presId="urn:microsoft.com/office/officeart/2005/8/layout/list1"/>
    <dgm:cxn modelId="{FA9F1C8A-CDDE-4922-B16C-20DB3DED3025}" type="presParOf" srcId="{616EE94B-2BE7-4F2C-92D4-63D6E38AB0A0}" destId="{04CD4580-6212-44FC-978A-D49F13084EBC}" srcOrd="12" destOrd="0" presId="urn:microsoft.com/office/officeart/2005/8/layout/list1"/>
    <dgm:cxn modelId="{A1D37EB0-AA41-4C79-AFC6-57C0CE51A3D9}" type="presParOf" srcId="{04CD4580-6212-44FC-978A-D49F13084EBC}" destId="{8E68780F-A6D1-4BD3-A338-7E766CDA93D9}" srcOrd="0" destOrd="0" presId="urn:microsoft.com/office/officeart/2005/8/layout/list1"/>
    <dgm:cxn modelId="{E0C79A81-E868-43E5-BDD3-F864DE75BFB7}" type="presParOf" srcId="{04CD4580-6212-44FC-978A-D49F13084EBC}" destId="{F018EA47-41EA-4EBC-AA2D-D35BAA0C6B16}" srcOrd="1" destOrd="0" presId="urn:microsoft.com/office/officeart/2005/8/layout/list1"/>
    <dgm:cxn modelId="{3C8CA1E8-793A-40B4-899C-5556A7BD26D3}" type="presParOf" srcId="{616EE94B-2BE7-4F2C-92D4-63D6E38AB0A0}" destId="{149111F9-CFB5-48ED-9298-02130D1A3713}" srcOrd="13" destOrd="0" presId="urn:microsoft.com/office/officeart/2005/8/layout/list1"/>
    <dgm:cxn modelId="{F0ED6295-969F-44C2-9691-B94D1A7AAC38}" type="presParOf" srcId="{616EE94B-2BE7-4F2C-92D4-63D6E38AB0A0}" destId="{DC6C6775-BF3B-41B6-9909-BD2C29D67B9A}" srcOrd="14" destOrd="0" presId="urn:microsoft.com/office/officeart/2005/8/layout/list1"/>
    <dgm:cxn modelId="{67448FD6-1C0B-45A1-8B53-B8C588AC26EB}" type="presParOf" srcId="{616EE94B-2BE7-4F2C-92D4-63D6E38AB0A0}" destId="{817324F9-A07D-4CFA-B840-174DA6B29C77}" srcOrd="15" destOrd="0" presId="urn:microsoft.com/office/officeart/2005/8/layout/list1"/>
    <dgm:cxn modelId="{31374B1F-A1CA-4F43-B571-157D3E24A22E}" type="presParOf" srcId="{616EE94B-2BE7-4F2C-92D4-63D6E38AB0A0}" destId="{4C5BF49E-816A-4984-9503-3726D801003A}" srcOrd="16" destOrd="0" presId="urn:microsoft.com/office/officeart/2005/8/layout/list1"/>
    <dgm:cxn modelId="{9D34F8FE-1A5E-45FE-8491-05A3A7EE65E6}" type="presParOf" srcId="{4C5BF49E-816A-4984-9503-3726D801003A}" destId="{B443F896-25B5-4DEA-8206-69EB59653BB5}" srcOrd="0" destOrd="0" presId="urn:microsoft.com/office/officeart/2005/8/layout/list1"/>
    <dgm:cxn modelId="{52A17066-D21C-47D9-A4F9-AC63F3C3A4AE}" type="presParOf" srcId="{4C5BF49E-816A-4984-9503-3726D801003A}" destId="{A1494632-5852-4D4F-90D2-CC7F1BD00EC3}" srcOrd="1" destOrd="0" presId="urn:microsoft.com/office/officeart/2005/8/layout/list1"/>
    <dgm:cxn modelId="{CC6659E9-E187-4A06-973F-6C7FDA100671}" type="presParOf" srcId="{616EE94B-2BE7-4F2C-92D4-63D6E38AB0A0}" destId="{C764B8DA-5DE7-4757-AC83-0346F78BB279}" srcOrd="17" destOrd="0" presId="urn:microsoft.com/office/officeart/2005/8/layout/list1"/>
    <dgm:cxn modelId="{443ECA1B-5328-458B-9952-78208D6B9D38}" type="presParOf" srcId="{616EE94B-2BE7-4F2C-92D4-63D6E38AB0A0}" destId="{A04EEDF3-FE5D-4B8F-8EED-DBDB2B0D6C64}" srcOrd="18" destOrd="0" presId="urn:microsoft.com/office/officeart/2005/8/layout/list1"/>
    <dgm:cxn modelId="{860D2EDF-C149-41CB-8A52-5F0B2514BB25}" type="presParOf" srcId="{616EE94B-2BE7-4F2C-92D4-63D6E38AB0A0}" destId="{1F5280FE-09CB-4057-90B6-A29896E38F6C}" srcOrd="19" destOrd="0" presId="urn:microsoft.com/office/officeart/2005/8/layout/list1"/>
    <dgm:cxn modelId="{A22573D4-89A2-40BB-8800-61D54C7D3626}" type="presParOf" srcId="{616EE94B-2BE7-4F2C-92D4-63D6E38AB0A0}" destId="{E16623CB-1B21-4165-9D43-0403168A1724}" srcOrd="20" destOrd="0" presId="urn:microsoft.com/office/officeart/2005/8/layout/list1"/>
    <dgm:cxn modelId="{665A9126-D849-41A4-9CEA-DAEFE789BE58}" type="presParOf" srcId="{E16623CB-1B21-4165-9D43-0403168A1724}" destId="{5389778A-48A6-44E1-AB2D-FA946DFE600C}" srcOrd="0" destOrd="0" presId="urn:microsoft.com/office/officeart/2005/8/layout/list1"/>
    <dgm:cxn modelId="{D6BE0C20-B49F-4C9B-AD32-EE0F87401ADD}" type="presParOf" srcId="{E16623CB-1B21-4165-9D43-0403168A1724}" destId="{1E2EA89D-DC02-4B21-A935-A9A18F5969F8}" srcOrd="1" destOrd="0" presId="urn:microsoft.com/office/officeart/2005/8/layout/list1"/>
    <dgm:cxn modelId="{778A7FC1-5BA5-4F81-A339-97D09039B3B8}" type="presParOf" srcId="{616EE94B-2BE7-4F2C-92D4-63D6E38AB0A0}" destId="{AB5BA60A-43F3-4C8C-9D87-1CD76B3DF941}" srcOrd="21" destOrd="0" presId="urn:microsoft.com/office/officeart/2005/8/layout/list1"/>
    <dgm:cxn modelId="{897AAEC9-D01B-434A-AB90-3F31B722F888}" type="presParOf" srcId="{616EE94B-2BE7-4F2C-92D4-63D6E38AB0A0}" destId="{FC7CA93C-4ACF-487E-B3A2-10A9FAD9F311}" srcOrd="22" destOrd="0" presId="urn:microsoft.com/office/officeart/2005/8/layout/list1"/>
    <dgm:cxn modelId="{C9EEE3AC-061C-49DF-8A29-5BC6459CCB6A}" type="presParOf" srcId="{616EE94B-2BE7-4F2C-92D4-63D6E38AB0A0}" destId="{6987AAB0-CF22-4831-8DF3-B50365EB00B2}" srcOrd="23" destOrd="0" presId="urn:microsoft.com/office/officeart/2005/8/layout/list1"/>
    <dgm:cxn modelId="{8F594B2F-47B3-4B0C-82E9-7E4DBB6B20CB}" type="presParOf" srcId="{616EE94B-2BE7-4F2C-92D4-63D6E38AB0A0}" destId="{F2E6D163-E36A-4134-A652-EF8F91F1E156}" srcOrd="24" destOrd="0" presId="urn:microsoft.com/office/officeart/2005/8/layout/list1"/>
    <dgm:cxn modelId="{8BDA7E15-C4D7-4DB7-96CA-31569E7421FF}" type="presParOf" srcId="{F2E6D163-E36A-4134-A652-EF8F91F1E156}" destId="{A6D5C3AC-575D-478B-AF06-4881971BCF90}" srcOrd="0" destOrd="0" presId="urn:microsoft.com/office/officeart/2005/8/layout/list1"/>
    <dgm:cxn modelId="{150B880E-A661-49BD-BCFD-1A2BD8F7A05F}" type="presParOf" srcId="{F2E6D163-E36A-4134-A652-EF8F91F1E156}" destId="{9EB26C21-8647-4826-A0AF-DAC89815ECFD}" srcOrd="1" destOrd="0" presId="urn:microsoft.com/office/officeart/2005/8/layout/list1"/>
    <dgm:cxn modelId="{E54B349A-A02D-42B9-9E86-183789ABC388}" type="presParOf" srcId="{616EE94B-2BE7-4F2C-92D4-63D6E38AB0A0}" destId="{04BB3D31-57DC-47CE-9D6C-9EAF4E2F3752}" srcOrd="25" destOrd="0" presId="urn:microsoft.com/office/officeart/2005/8/layout/list1"/>
    <dgm:cxn modelId="{365AC025-2F02-4E03-9E7B-DC06B25D8859}" type="presParOf" srcId="{616EE94B-2BE7-4F2C-92D4-63D6E38AB0A0}" destId="{1552BC79-80B1-4A9B-8872-AD55AF47F109}" srcOrd="26" destOrd="0" presId="urn:microsoft.com/office/officeart/2005/8/layout/list1"/>
    <dgm:cxn modelId="{6756F37B-F005-42ED-B06D-3ED51C33205C}" type="presParOf" srcId="{616EE94B-2BE7-4F2C-92D4-63D6E38AB0A0}" destId="{5220712B-9638-4C88-8F4E-E937A74E8A7C}" srcOrd="27" destOrd="0" presId="urn:microsoft.com/office/officeart/2005/8/layout/list1"/>
    <dgm:cxn modelId="{64413F7A-04C9-417E-A85A-4F072899B2D1}" type="presParOf" srcId="{616EE94B-2BE7-4F2C-92D4-63D6E38AB0A0}" destId="{0CE8D078-699C-4789-BF7F-A54671681A50}" srcOrd="28" destOrd="0" presId="urn:microsoft.com/office/officeart/2005/8/layout/list1"/>
    <dgm:cxn modelId="{67517382-D1A1-4E71-8401-9F8BB5A32302}" type="presParOf" srcId="{0CE8D078-699C-4789-BF7F-A54671681A50}" destId="{9103F344-D204-4952-B540-F8EF0AB93F34}" srcOrd="0" destOrd="0" presId="urn:microsoft.com/office/officeart/2005/8/layout/list1"/>
    <dgm:cxn modelId="{E5E7DCFC-031F-4D74-8E3F-5D587BC9000C}" type="presParOf" srcId="{0CE8D078-699C-4789-BF7F-A54671681A50}" destId="{5ECA61D9-A1BE-4EC9-9B00-4E7DE8B600B8}" srcOrd="1" destOrd="0" presId="urn:microsoft.com/office/officeart/2005/8/layout/list1"/>
    <dgm:cxn modelId="{68C30E0D-9480-41A9-A031-E902E854A542}" type="presParOf" srcId="{616EE94B-2BE7-4F2C-92D4-63D6E38AB0A0}" destId="{018CB6F3-EB5E-4204-B31C-6F13D4714780}" srcOrd="29" destOrd="0" presId="urn:microsoft.com/office/officeart/2005/8/layout/list1"/>
    <dgm:cxn modelId="{98383F33-4BE3-4312-9363-284D2683FD98}" type="presParOf" srcId="{616EE94B-2BE7-4F2C-92D4-63D6E38AB0A0}" destId="{4DC241C8-3543-41D6-A2E6-7514A9B91BFD}" srcOrd="30" destOrd="0" presId="urn:microsoft.com/office/officeart/2005/8/layout/list1"/>
    <dgm:cxn modelId="{DA44FD74-31AA-4983-9087-CCBFEAC1E58B}" type="presParOf" srcId="{616EE94B-2BE7-4F2C-92D4-63D6E38AB0A0}" destId="{B54F02DB-7D43-4D43-A8C8-B37983106E99}" srcOrd="31" destOrd="0" presId="urn:microsoft.com/office/officeart/2005/8/layout/list1"/>
    <dgm:cxn modelId="{997DFB5E-D7B1-4796-A670-0621AD0E4EE0}" type="presParOf" srcId="{616EE94B-2BE7-4F2C-92D4-63D6E38AB0A0}" destId="{4F3EEFB4-C418-4006-9219-936757E88A66}" srcOrd="32" destOrd="0" presId="urn:microsoft.com/office/officeart/2005/8/layout/list1"/>
    <dgm:cxn modelId="{B2878CFE-362A-4641-8243-E9BECD95E787}" type="presParOf" srcId="{4F3EEFB4-C418-4006-9219-936757E88A66}" destId="{EE319B8C-1D63-45C8-AD91-1110B409063A}" srcOrd="0" destOrd="0" presId="urn:microsoft.com/office/officeart/2005/8/layout/list1"/>
    <dgm:cxn modelId="{475A606D-5BEC-4D08-B4D3-72E33000BD53}" type="presParOf" srcId="{4F3EEFB4-C418-4006-9219-936757E88A66}" destId="{8F55590C-2EFA-4864-B65D-CFD91E50EA3C}" srcOrd="1" destOrd="0" presId="urn:microsoft.com/office/officeart/2005/8/layout/list1"/>
    <dgm:cxn modelId="{229E7527-78FF-4362-9035-D0E6C7512A46}" type="presParOf" srcId="{616EE94B-2BE7-4F2C-92D4-63D6E38AB0A0}" destId="{D77C580B-0F8F-42C3-ABEE-4AFD58EA9ED0}" srcOrd="33" destOrd="0" presId="urn:microsoft.com/office/officeart/2005/8/layout/list1"/>
    <dgm:cxn modelId="{343A2DC7-7E8F-40B0-BE7A-43562A696F7A}" type="presParOf" srcId="{616EE94B-2BE7-4F2C-92D4-63D6E38AB0A0}" destId="{08E98E8B-F8DD-4C59-A61E-E20B033B5802}" srcOrd="3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9AC7C4-3D00-4846-AB86-BD1DFA296BB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83C3378-16F4-4258-9755-78991CFB7BC2}">
      <dgm:prSet phldrT="[Texto]"/>
      <dgm:spPr>
        <a:noFill/>
        <a:ln w="76200">
          <a:solidFill>
            <a:srgbClr val="6E009A"/>
          </a:solidFill>
        </a:ln>
      </dgm:spPr>
      <dgm:t>
        <a:bodyPr/>
        <a:lstStyle/>
        <a:p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1º lugar</a:t>
          </a:r>
        </a:p>
      </dgm:t>
    </dgm:pt>
    <dgm:pt modelId="{D0645C84-BE98-4CA4-9367-4397A8848A71}" type="parTrans" cxnId="{912D9432-296F-449D-BA2B-E3C793F6F1B3}">
      <dgm:prSet/>
      <dgm:spPr/>
      <dgm:t>
        <a:bodyPr/>
        <a:lstStyle/>
        <a:p>
          <a:endParaRPr lang="pt-BR"/>
        </a:p>
      </dgm:t>
    </dgm:pt>
    <dgm:pt modelId="{5F724554-954B-41F7-B2B1-9CFD19493A59}" type="sibTrans" cxnId="{912D9432-296F-449D-BA2B-E3C793F6F1B3}">
      <dgm:prSet/>
      <dgm:spPr/>
      <dgm:t>
        <a:bodyPr/>
        <a:lstStyle/>
        <a:p>
          <a:endParaRPr lang="pt-BR"/>
        </a:p>
      </dgm:t>
    </dgm:pt>
    <dgm:pt modelId="{18300D83-BBD0-407D-AC4C-B427D90C79CC}">
      <dgm:prSet phldrT="[Texto]"/>
      <dgm:spPr>
        <a:noFill/>
        <a:ln w="76200">
          <a:solidFill>
            <a:srgbClr val="6E009A"/>
          </a:solidFill>
        </a:ln>
      </dgm:spPr>
      <dgm:t>
        <a:bodyPr/>
        <a:lstStyle/>
        <a:p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2º lugar</a:t>
          </a:r>
        </a:p>
      </dgm:t>
    </dgm:pt>
    <dgm:pt modelId="{A38EA0BA-F4EA-4829-85CD-5BE7FE09ADAF}" type="parTrans" cxnId="{67FCE48D-3F13-4217-856E-614D6BC7D712}">
      <dgm:prSet/>
      <dgm:spPr/>
      <dgm:t>
        <a:bodyPr/>
        <a:lstStyle/>
        <a:p>
          <a:endParaRPr lang="pt-BR"/>
        </a:p>
      </dgm:t>
    </dgm:pt>
    <dgm:pt modelId="{E579C8FA-C92A-4DFC-8552-9092DCA3B88A}" type="sibTrans" cxnId="{67FCE48D-3F13-4217-856E-614D6BC7D712}">
      <dgm:prSet/>
      <dgm:spPr/>
      <dgm:t>
        <a:bodyPr/>
        <a:lstStyle/>
        <a:p>
          <a:endParaRPr lang="pt-BR"/>
        </a:p>
      </dgm:t>
    </dgm:pt>
    <dgm:pt modelId="{941C3D7D-5F1B-4B7E-A45A-FFDA317777C7}">
      <dgm:prSet phldrT="[Texto]"/>
      <dgm:spPr>
        <a:noFill/>
        <a:ln w="76200">
          <a:solidFill>
            <a:srgbClr val="6E009A">
              <a:alpha val="90000"/>
            </a:srgbClr>
          </a:solidFill>
        </a:ln>
      </dgm:spPr>
      <dgm:t>
        <a:bodyPr/>
        <a:lstStyle/>
        <a:p>
          <a:pPr algn="ctr">
            <a:buNone/>
          </a:pPr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Fone JBL Bluetooth</a:t>
          </a:r>
        </a:p>
      </dgm:t>
    </dgm:pt>
    <dgm:pt modelId="{2D0376AC-38D3-4C85-A9E9-E3516F9BD7C9}" type="parTrans" cxnId="{FDE8C1F4-3453-45C2-945C-FDF87AF54F9C}">
      <dgm:prSet/>
      <dgm:spPr/>
      <dgm:t>
        <a:bodyPr/>
        <a:lstStyle/>
        <a:p>
          <a:endParaRPr lang="pt-BR"/>
        </a:p>
      </dgm:t>
    </dgm:pt>
    <dgm:pt modelId="{962EC889-C5DA-4584-AA44-A95F5D09B0FE}" type="sibTrans" cxnId="{FDE8C1F4-3453-45C2-945C-FDF87AF54F9C}">
      <dgm:prSet/>
      <dgm:spPr/>
      <dgm:t>
        <a:bodyPr/>
        <a:lstStyle/>
        <a:p>
          <a:endParaRPr lang="pt-BR"/>
        </a:p>
      </dgm:t>
    </dgm:pt>
    <dgm:pt modelId="{E0EE0AB5-1156-495C-A430-21B58686C86A}">
      <dgm:prSet phldrT="[Texto]"/>
      <dgm:spPr>
        <a:noFill/>
        <a:ln w="76200">
          <a:solidFill>
            <a:srgbClr val="6E009A"/>
          </a:solidFill>
        </a:ln>
      </dgm:spPr>
      <dgm:t>
        <a:bodyPr/>
        <a:lstStyle/>
        <a:p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3º lugar</a:t>
          </a:r>
        </a:p>
      </dgm:t>
    </dgm:pt>
    <dgm:pt modelId="{BC45CAE5-57E4-4779-A1A1-8B9FDC52C6E6}" type="parTrans" cxnId="{76F18328-577D-4A8E-9F6C-3ABA0B51B884}">
      <dgm:prSet/>
      <dgm:spPr/>
      <dgm:t>
        <a:bodyPr/>
        <a:lstStyle/>
        <a:p>
          <a:endParaRPr lang="pt-BR"/>
        </a:p>
      </dgm:t>
    </dgm:pt>
    <dgm:pt modelId="{1E325952-9DE3-4A4C-99A9-F4CC0494421C}" type="sibTrans" cxnId="{76F18328-577D-4A8E-9F6C-3ABA0B51B884}">
      <dgm:prSet/>
      <dgm:spPr/>
      <dgm:t>
        <a:bodyPr/>
        <a:lstStyle/>
        <a:p>
          <a:endParaRPr lang="pt-BR"/>
        </a:p>
      </dgm:t>
    </dgm:pt>
    <dgm:pt modelId="{8EDEF7AE-0FA3-4DC2-B2F9-C26C2B7EB45A}">
      <dgm:prSet phldrT="[Texto]"/>
      <dgm:spPr>
        <a:noFill/>
        <a:ln w="76200">
          <a:solidFill>
            <a:srgbClr val="6E009A">
              <a:alpha val="90000"/>
            </a:srgbClr>
          </a:solidFill>
        </a:ln>
      </dgm:spPr>
      <dgm:t>
        <a:bodyPr/>
        <a:lstStyle/>
        <a:p>
          <a:pPr algn="ctr">
            <a:buNone/>
          </a:pPr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Teclado e mouse sem fio</a:t>
          </a:r>
        </a:p>
      </dgm:t>
    </dgm:pt>
    <dgm:pt modelId="{A5394329-FED5-4635-9269-EDF835963082}" type="parTrans" cxnId="{E57B2DFF-EC0F-48BF-84FD-694E5CFF58CE}">
      <dgm:prSet/>
      <dgm:spPr/>
      <dgm:t>
        <a:bodyPr/>
        <a:lstStyle/>
        <a:p>
          <a:endParaRPr lang="pt-BR"/>
        </a:p>
      </dgm:t>
    </dgm:pt>
    <dgm:pt modelId="{02044BD4-B80C-4BBC-AC0C-50A0565F58B0}" type="sibTrans" cxnId="{E57B2DFF-EC0F-48BF-84FD-694E5CFF58CE}">
      <dgm:prSet/>
      <dgm:spPr/>
      <dgm:t>
        <a:bodyPr/>
        <a:lstStyle/>
        <a:p>
          <a:endParaRPr lang="pt-BR"/>
        </a:p>
      </dgm:t>
    </dgm:pt>
    <dgm:pt modelId="{3DC620A0-787C-40D6-8B0C-FE86ED93BB24}">
      <dgm:prSet phldrT="[Texto]"/>
      <dgm:spPr>
        <a:noFill/>
        <a:ln w="76200">
          <a:solidFill>
            <a:srgbClr val="6E009A">
              <a:alpha val="90000"/>
            </a:srgbClr>
          </a:solidFill>
        </a:ln>
      </dgm:spPr>
      <dgm:t>
        <a:bodyPr/>
        <a:lstStyle/>
        <a:p>
          <a:pPr algn="ctr">
            <a:buNone/>
          </a:pPr>
          <a:r>
            <a:rPr lang="pt-BR" dirty="0">
              <a:solidFill>
                <a:schemeClr val="bg1"/>
              </a:solidFill>
              <a:latin typeface="Arial Black" panose="020B0A04020102020204" pitchFamily="34" charset="0"/>
            </a:rPr>
            <a:t>Kindle</a:t>
          </a:r>
        </a:p>
      </dgm:t>
    </dgm:pt>
    <dgm:pt modelId="{6B6383F1-A8AE-41BA-A19E-60A5F3C26328}" type="parTrans" cxnId="{AE540261-9505-4B3A-A07E-6EF937E99BD9}">
      <dgm:prSet/>
      <dgm:spPr/>
      <dgm:t>
        <a:bodyPr/>
        <a:lstStyle/>
        <a:p>
          <a:endParaRPr lang="pt-BR"/>
        </a:p>
      </dgm:t>
    </dgm:pt>
    <dgm:pt modelId="{80C38A32-BF17-4C0A-83C0-7B292832C926}" type="sibTrans" cxnId="{AE540261-9505-4B3A-A07E-6EF937E99BD9}">
      <dgm:prSet/>
      <dgm:spPr/>
      <dgm:t>
        <a:bodyPr/>
        <a:lstStyle/>
        <a:p>
          <a:endParaRPr lang="pt-BR"/>
        </a:p>
      </dgm:t>
    </dgm:pt>
    <dgm:pt modelId="{40193A16-1DF1-4A02-8819-30B59F506E81}" type="pres">
      <dgm:prSet presAssocID="{A09AC7C4-3D00-4846-AB86-BD1DFA296BB9}" presName="Name0" presStyleCnt="0">
        <dgm:presLayoutVars>
          <dgm:dir/>
          <dgm:animLvl val="lvl"/>
          <dgm:resizeHandles val="exact"/>
        </dgm:presLayoutVars>
      </dgm:prSet>
      <dgm:spPr/>
    </dgm:pt>
    <dgm:pt modelId="{32832A14-7292-4A5D-9CB7-6E8C3A3D7E4C}" type="pres">
      <dgm:prSet presAssocID="{483C3378-16F4-4258-9755-78991CFB7BC2}" presName="composite" presStyleCnt="0"/>
      <dgm:spPr/>
    </dgm:pt>
    <dgm:pt modelId="{ACE7FAA8-7ED4-4565-901F-C9333F20F678}" type="pres">
      <dgm:prSet presAssocID="{483C3378-16F4-4258-9755-78991CFB7BC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B444660-6898-4E00-A18E-34170C4CA2B8}" type="pres">
      <dgm:prSet presAssocID="{483C3378-16F4-4258-9755-78991CFB7BC2}" presName="desTx" presStyleLbl="alignAccFollowNode1" presStyleIdx="0" presStyleCnt="3">
        <dgm:presLayoutVars>
          <dgm:bulletEnabled val="1"/>
        </dgm:presLayoutVars>
      </dgm:prSet>
      <dgm:spPr/>
    </dgm:pt>
    <dgm:pt modelId="{46D2ACD6-170E-4A86-ACEE-AAD9B297C0F5}" type="pres">
      <dgm:prSet presAssocID="{5F724554-954B-41F7-B2B1-9CFD19493A59}" presName="space" presStyleCnt="0"/>
      <dgm:spPr/>
    </dgm:pt>
    <dgm:pt modelId="{A9FAD39D-8376-4EFE-8D6C-AD435563F12B}" type="pres">
      <dgm:prSet presAssocID="{18300D83-BBD0-407D-AC4C-B427D90C79CC}" presName="composite" presStyleCnt="0"/>
      <dgm:spPr/>
    </dgm:pt>
    <dgm:pt modelId="{FF8606BD-85FB-42AE-9990-FF31293EB324}" type="pres">
      <dgm:prSet presAssocID="{18300D83-BBD0-407D-AC4C-B427D90C79CC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D950C90B-ABC0-4741-9EAC-C05FC326D83C}" type="pres">
      <dgm:prSet presAssocID="{18300D83-BBD0-407D-AC4C-B427D90C79CC}" presName="desTx" presStyleLbl="alignAccFollowNode1" presStyleIdx="1" presStyleCnt="3">
        <dgm:presLayoutVars>
          <dgm:bulletEnabled val="1"/>
        </dgm:presLayoutVars>
      </dgm:prSet>
      <dgm:spPr/>
    </dgm:pt>
    <dgm:pt modelId="{7AA56E7B-3171-438B-80F9-DF2ADABB43DC}" type="pres">
      <dgm:prSet presAssocID="{E579C8FA-C92A-4DFC-8552-9092DCA3B88A}" presName="space" presStyleCnt="0"/>
      <dgm:spPr/>
    </dgm:pt>
    <dgm:pt modelId="{63FD0FCD-B49B-4891-A29F-F1468D6E1A1B}" type="pres">
      <dgm:prSet presAssocID="{E0EE0AB5-1156-495C-A430-21B58686C86A}" presName="composite" presStyleCnt="0"/>
      <dgm:spPr/>
    </dgm:pt>
    <dgm:pt modelId="{57135E61-4EA7-4697-831C-5A9987160BC6}" type="pres">
      <dgm:prSet presAssocID="{E0EE0AB5-1156-495C-A430-21B58686C86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1C633FD-5099-4D1B-8EE0-5EDC0940D300}" type="pres">
      <dgm:prSet presAssocID="{E0EE0AB5-1156-495C-A430-21B58686C86A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494E808-7D6B-4CA0-BBA9-1C131DC97E5F}" type="presOf" srcId="{A09AC7C4-3D00-4846-AB86-BD1DFA296BB9}" destId="{40193A16-1DF1-4A02-8819-30B59F506E81}" srcOrd="0" destOrd="0" presId="urn:microsoft.com/office/officeart/2005/8/layout/hList1"/>
    <dgm:cxn modelId="{62761B1D-53B1-45B9-8289-E555E5104F21}" type="presOf" srcId="{18300D83-BBD0-407D-AC4C-B427D90C79CC}" destId="{FF8606BD-85FB-42AE-9990-FF31293EB324}" srcOrd="0" destOrd="0" presId="urn:microsoft.com/office/officeart/2005/8/layout/hList1"/>
    <dgm:cxn modelId="{76F18328-577D-4A8E-9F6C-3ABA0B51B884}" srcId="{A09AC7C4-3D00-4846-AB86-BD1DFA296BB9}" destId="{E0EE0AB5-1156-495C-A430-21B58686C86A}" srcOrd="2" destOrd="0" parTransId="{BC45CAE5-57E4-4779-A1A1-8B9FDC52C6E6}" sibTransId="{1E325952-9DE3-4A4C-99A9-F4CC0494421C}"/>
    <dgm:cxn modelId="{47202F32-D556-427A-80D1-913E6ED4F617}" type="presOf" srcId="{3DC620A0-787C-40D6-8B0C-FE86ED93BB24}" destId="{CB444660-6898-4E00-A18E-34170C4CA2B8}" srcOrd="0" destOrd="0" presId="urn:microsoft.com/office/officeart/2005/8/layout/hList1"/>
    <dgm:cxn modelId="{912D9432-296F-449D-BA2B-E3C793F6F1B3}" srcId="{A09AC7C4-3D00-4846-AB86-BD1DFA296BB9}" destId="{483C3378-16F4-4258-9755-78991CFB7BC2}" srcOrd="0" destOrd="0" parTransId="{D0645C84-BE98-4CA4-9367-4397A8848A71}" sibTransId="{5F724554-954B-41F7-B2B1-9CFD19493A59}"/>
    <dgm:cxn modelId="{AE540261-9505-4B3A-A07E-6EF937E99BD9}" srcId="{483C3378-16F4-4258-9755-78991CFB7BC2}" destId="{3DC620A0-787C-40D6-8B0C-FE86ED93BB24}" srcOrd="0" destOrd="0" parTransId="{6B6383F1-A8AE-41BA-A19E-60A5F3C26328}" sibTransId="{80C38A32-BF17-4C0A-83C0-7B292832C926}"/>
    <dgm:cxn modelId="{67FCE48D-3F13-4217-856E-614D6BC7D712}" srcId="{A09AC7C4-3D00-4846-AB86-BD1DFA296BB9}" destId="{18300D83-BBD0-407D-AC4C-B427D90C79CC}" srcOrd="1" destOrd="0" parTransId="{A38EA0BA-F4EA-4829-85CD-5BE7FE09ADAF}" sibTransId="{E579C8FA-C92A-4DFC-8552-9092DCA3B88A}"/>
    <dgm:cxn modelId="{C63F87CD-1A4D-4BB0-B6BE-0B3F58012EA3}" type="presOf" srcId="{941C3D7D-5F1B-4B7E-A45A-FFDA317777C7}" destId="{D950C90B-ABC0-4741-9EAC-C05FC326D83C}" srcOrd="0" destOrd="0" presId="urn:microsoft.com/office/officeart/2005/8/layout/hList1"/>
    <dgm:cxn modelId="{0B95EDE1-186A-4632-97CC-5ADA0C62A3D6}" type="presOf" srcId="{8EDEF7AE-0FA3-4DC2-B2F9-C26C2B7EB45A}" destId="{C1C633FD-5099-4D1B-8EE0-5EDC0940D300}" srcOrd="0" destOrd="0" presId="urn:microsoft.com/office/officeart/2005/8/layout/hList1"/>
    <dgm:cxn modelId="{FDE8C1F4-3453-45C2-945C-FDF87AF54F9C}" srcId="{18300D83-BBD0-407D-AC4C-B427D90C79CC}" destId="{941C3D7D-5F1B-4B7E-A45A-FFDA317777C7}" srcOrd="0" destOrd="0" parTransId="{2D0376AC-38D3-4C85-A9E9-E3516F9BD7C9}" sibTransId="{962EC889-C5DA-4584-AA44-A95F5D09B0FE}"/>
    <dgm:cxn modelId="{680867F8-58D2-478A-ABB2-2AC44B9CC003}" type="presOf" srcId="{483C3378-16F4-4258-9755-78991CFB7BC2}" destId="{ACE7FAA8-7ED4-4565-901F-C9333F20F678}" srcOrd="0" destOrd="0" presId="urn:microsoft.com/office/officeart/2005/8/layout/hList1"/>
    <dgm:cxn modelId="{E57B2DFF-EC0F-48BF-84FD-694E5CFF58CE}" srcId="{E0EE0AB5-1156-495C-A430-21B58686C86A}" destId="{8EDEF7AE-0FA3-4DC2-B2F9-C26C2B7EB45A}" srcOrd="0" destOrd="0" parTransId="{A5394329-FED5-4635-9269-EDF835963082}" sibTransId="{02044BD4-B80C-4BBC-AC0C-50A0565F58B0}"/>
    <dgm:cxn modelId="{A809AAFF-33B3-419D-9DC2-169057E8C2BB}" type="presOf" srcId="{E0EE0AB5-1156-495C-A430-21B58686C86A}" destId="{57135E61-4EA7-4697-831C-5A9987160BC6}" srcOrd="0" destOrd="0" presId="urn:microsoft.com/office/officeart/2005/8/layout/hList1"/>
    <dgm:cxn modelId="{386EB025-955C-46AB-AABC-301D83A511E1}" type="presParOf" srcId="{40193A16-1DF1-4A02-8819-30B59F506E81}" destId="{32832A14-7292-4A5D-9CB7-6E8C3A3D7E4C}" srcOrd="0" destOrd="0" presId="urn:microsoft.com/office/officeart/2005/8/layout/hList1"/>
    <dgm:cxn modelId="{8602D705-F390-4617-83F8-BD4FD3097E89}" type="presParOf" srcId="{32832A14-7292-4A5D-9CB7-6E8C3A3D7E4C}" destId="{ACE7FAA8-7ED4-4565-901F-C9333F20F678}" srcOrd="0" destOrd="0" presId="urn:microsoft.com/office/officeart/2005/8/layout/hList1"/>
    <dgm:cxn modelId="{DEDBF22E-D490-47FF-985D-CEDFC6EAE422}" type="presParOf" srcId="{32832A14-7292-4A5D-9CB7-6E8C3A3D7E4C}" destId="{CB444660-6898-4E00-A18E-34170C4CA2B8}" srcOrd="1" destOrd="0" presId="urn:microsoft.com/office/officeart/2005/8/layout/hList1"/>
    <dgm:cxn modelId="{B79306EE-600F-4383-B4C8-8D81DE187F76}" type="presParOf" srcId="{40193A16-1DF1-4A02-8819-30B59F506E81}" destId="{46D2ACD6-170E-4A86-ACEE-AAD9B297C0F5}" srcOrd="1" destOrd="0" presId="urn:microsoft.com/office/officeart/2005/8/layout/hList1"/>
    <dgm:cxn modelId="{B2828F1C-F3F1-4C83-AD57-29BB7BA6DF8E}" type="presParOf" srcId="{40193A16-1DF1-4A02-8819-30B59F506E81}" destId="{A9FAD39D-8376-4EFE-8D6C-AD435563F12B}" srcOrd="2" destOrd="0" presId="urn:microsoft.com/office/officeart/2005/8/layout/hList1"/>
    <dgm:cxn modelId="{628897B5-8072-49C9-A139-C62324662D67}" type="presParOf" srcId="{A9FAD39D-8376-4EFE-8D6C-AD435563F12B}" destId="{FF8606BD-85FB-42AE-9990-FF31293EB324}" srcOrd="0" destOrd="0" presId="urn:microsoft.com/office/officeart/2005/8/layout/hList1"/>
    <dgm:cxn modelId="{8412D834-9349-4362-A8C8-8F043F9F8FBC}" type="presParOf" srcId="{A9FAD39D-8376-4EFE-8D6C-AD435563F12B}" destId="{D950C90B-ABC0-4741-9EAC-C05FC326D83C}" srcOrd="1" destOrd="0" presId="urn:microsoft.com/office/officeart/2005/8/layout/hList1"/>
    <dgm:cxn modelId="{5A8A0E48-D5E9-45B9-B2B2-BA23EF034C28}" type="presParOf" srcId="{40193A16-1DF1-4A02-8819-30B59F506E81}" destId="{7AA56E7B-3171-438B-80F9-DF2ADABB43DC}" srcOrd="3" destOrd="0" presId="urn:microsoft.com/office/officeart/2005/8/layout/hList1"/>
    <dgm:cxn modelId="{F5D1CBD0-31E4-4660-9F51-3C1A4EC0DCAB}" type="presParOf" srcId="{40193A16-1DF1-4A02-8819-30B59F506E81}" destId="{63FD0FCD-B49B-4891-A29F-F1468D6E1A1B}" srcOrd="4" destOrd="0" presId="urn:microsoft.com/office/officeart/2005/8/layout/hList1"/>
    <dgm:cxn modelId="{0E3ECA7C-0367-4BAB-87C6-DBF7340C83CB}" type="presParOf" srcId="{63FD0FCD-B49B-4891-A29F-F1468D6E1A1B}" destId="{57135E61-4EA7-4697-831C-5A9987160BC6}" srcOrd="0" destOrd="0" presId="urn:microsoft.com/office/officeart/2005/8/layout/hList1"/>
    <dgm:cxn modelId="{D4D33704-0195-4521-9AF7-26D7C64C0A28}" type="presParOf" srcId="{63FD0FCD-B49B-4891-A29F-F1468D6E1A1B}" destId="{C1C633FD-5099-4D1B-8EE0-5EDC0940D300}" srcOrd="1" destOrd="0" presId="urn:microsoft.com/office/officeart/2005/8/layout/hList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D857A51-E409-4C3E-9D0D-9B87E71432B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657BF61-1C42-45A1-BEC7-EC44E430DEE9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Quem você quer ajudar? </a:t>
          </a:r>
        </a:p>
      </dgm:t>
    </dgm:pt>
    <dgm:pt modelId="{C7378ED8-3BBD-4A33-A0FB-1B42EB80DD9B}" type="parTrans" cxnId="{C185EDC1-48D0-42B1-9CDB-98D05CF85D35}">
      <dgm:prSet/>
      <dgm:spPr/>
      <dgm:t>
        <a:bodyPr/>
        <a:lstStyle/>
        <a:p>
          <a:endParaRPr lang="pt-BR"/>
        </a:p>
      </dgm:t>
    </dgm:pt>
    <dgm:pt modelId="{D25A79F0-C07A-4201-B328-9C8220F4ABB6}" type="sibTrans" cxnId="{C185EDC1-48D0-42B1-9CDB-98D05CF85D35}">
      <dgm:prSet/>
      <dgm:spPr/>
      <dgm:t>
        <a:bodyPr/>
        <a:lstStyle/>
        <a:p>
          <a:endParaRPr lang="pt-BR"/>
        </a:p>
      </dgm:t>
    </dgm:pt>
    <dgm:pt modelId="{91A3F2F8-0345-4CF6-8C9C-262B197A25A0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Por que a sua ideia é boa?</a:t>
          </a:r>
        </a:p>
      </dgm:t>
    </dgm:pt>
    <dgm:pt modelId="{BC6013C3-31B2-41F1-B70C-979DB960E446}" type="parTrans" cxnId="{2D048A6B-2DB2-42C5-8F31-F39B044F87B2}">
      <dgm:prSet/>
      <dgm:spPr/>
      <dgm:t>
        <a:bodyPr/>
        <a:lstStyle/>
        <a:p>
          <a:endParaRPr lang="pt-BR"/>
        </a:p>
      </dgm:t>
    </dgm:pt>
    <dgm:pt modelId="{FF1E68BD-0460-43FC-AE4A-E0CC9369D87D}" type="sibTrans" cxnId="{2D048A6B-2DB2-42C5-8F31-F39B044F87B2}">
      <dgm:prSet/>
      <dgm:spPr/>
      <dgm:t>
        <a:bodyPr/>
        <a:lstStyle/>
        <a:p>
          <a:endParaRPr lang="pt-BR"/>
        </a:p>
      </dgm:t>
    </dgm:pt>
    <dgm:pt modelId="{7D48A892-3A1E-4FB0-B315-38CECC1D0F5F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>
              <a:solidFill>
                <a:srgbClr val="6E009A"/>
              </a:solidFill>
              <a:latin typeface="Arial Black" panose="020B0A04020102020204" pitchFamily="34" charset="0"/>
            </a:rPr>
            <a:t>Qual </a:t>
          </a:r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a sua solução?</a:t>
          </a:r>
        </a:p>
      </dgm:t>
    </dgm:pt>
    <dgm:pt modelId="{81A1A433-8110-411E-95AE-24AB782D69F2}" type="parTrans" cxnId="{E07CAF38-9FC4-4147-858B-36A65A071D68}">
      <dgm:prSet/>
      <dgm:spPr/>
      <dgm:t>
        <a:bodyPr/>
        <a:lstStyle/>
        <a:p>
          <a:endParaRPr lang="pt-BR"/>
        </a:p>
      </dgm:t>
    </dgm:pt>
    <dgm:pt modelId="{A08221C8-EDA1-4A4E-B888-BD86B408516C}" type="sibTrans" cxnId="{E07CAF38-9FC4-4147-858B-36A65A071D68}">
      <dgm:prSet/>
      <dgm:spPr/>
      <dgm:t>
        <a:bodyPr/>
        <a:lstStyle/>
        <a:p>
          <a:endParaRPr lang="pt-BR"/>
        </a:p>
      </dgm:t>
    </dgm:pt>
    <dgm:pt modelId="{F15EA231-8206-48BF-8CA5-54028A78BA8B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Qual o problema?</a:t>
          </a:r>
        </a:p>
      </dgm:t>
    </dgm:pt>
    <dgm:pt modelId="{AF5B774C-D33E-40D8-8773-F3B7D3B35AD2}" type="parTrans" cxnId="{E950B9A5-21BC-4B48-AB60-CCA809909AEE}">
      <dgm:prSet/>
      <dgm:spPr/>
      <dgm:t>
        <a:bodyPr/>
        <a:lstStyle/>
        <a:p>
          <a:endParaRPr lang="pt-BR"/>
        </a:p>
      </dgm:t>
    </dgm:pt>
    <dgm:pt modelId="{306EBDA6-8621-457A-8BCA-F2A057827FF0}" type="sibTrans" cxnId="{E950B9A5-21BC-4B48-AB60-CCA809909AEE}">
      <dgm:prSet/>
      <dgm:spPr/>
      <dgm:t>
        <a:bodyPr/>
        <a:lstStyle/>
        <a:p>
          <a:endParaRPr lang="pt-BR"/>
        </a:p>
      </dgm:t>
    </dgm:pt>
    <dgm:pt modelId="{DEBF886A-A9E0-4D46-9C09-2DE6458673FC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Qual o seu plano para o futuro?</a:t>
          </a:r>
        </a:p>
      </dgm:t>
    </dgm:pt>
    <dgm:pt modelId="{2DD663FE-846C-4E17-B9D8-B08CA57B79F9}" type="parTrans" cxnId="{1768581D-4BDB-460D-B1A9-E2BCC94B6317}">
      <dgm:prSet/>
      <dgm:spPr/>
      <dgm:t>
        <a:bodyPr/>
        <a:lstStyle/>
        <a:p>
          <a:endParaRPr lang="pt-BR"/>
        </a:p>
      </dgm:t>
    </dgm:pt>
    <dgm:pt modelId="{B951A3B3-C537-4984-947C-034D14FA257C}" type="sibTrans" cxnId="{1768581D-4BDB-460D-B1A9-E2BCC94B6317}">
      <dgm:prSet/>
      <dgm:spPr/>
      <dgm:t>
        <a:bodyPr/>
        <a:lstStyle/>
        <a:p>
          <a:endParaRPr lang="pt-BR"/>
        </a:p>
      </dgm:t>
    </dgm:pt>
    <dgm:pt modelId="{35462D38-93A2-443E-86E4-BBAAAE69684A}">
      <dgm:prSet phldrT="[Texto]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pt-BR" dirty="0">
              <a:solidFill>
                <a:srgbClr val="6E009A"/>
              </a:solidFill>
              <a:latin typeface="Arial Black" panose="020B0A04020102020204" pitchFamily="34" charset="0"/>
            </a:rPr>
            <a:t>Qual a sua solução para as falhas?</a:t>
          </a:r>
        </a:p>
      </dgm:t>
    </dgm:pt>
    <dgm:pt modelId="{5CD4755C-8E02-4E78-8AFB-7A1E515A0AF6}" type="parTrans" cxnId="{AFAACB96-4C66-4A13-8F93-A818E73F8D77}">
      <dgm:prSet/>
      <dgm:spPr/>
      <dgm:t>
        <a:bodyPr/>
        <a:lstStyle/>
        <a:p>
          <a:endParaRPr lang="pt-BR"/>
        </a:p>
      </dgm:t>
    </dgm:pt>
    <dgm:pt modelId="{4C4B01FC-6486-4926-9352-338BD5134C39}" type="sibTrans" cxnId="{AFAACB96-4C66-4A13-8F93-A818E73F8D77}">
      <dgm:prSet/>
      <dgm:spPr/>
      <dgm:t>
        <a:bodyPr/>
        <a:lstStyle/>
        <a:p>
          <a:endParaRPr lang="pt-BR"/>
        </a:p>
      </dgm:t>
    </dgm:pt>
    <dgm:pt modelId="{ABC68D3D-0A48-435C-ABC8-B6F8178FA28B}" type="pres">
      <dgm:prSet presAssocID="{BD857A51-E409-4C3E-9D0D-9B87E71432BD}" presName="Name0" presStyleCnt="0">
        <dgm:presLayoutVars>
          <dgm:dir/>
          <dgm:animLvl val="lvl"/>
          <dgm:resizeHandles val="exact"/>
        </dgm:presLayoutVars>
      </dgm:prSet>
      <dgm:spPr/>
    </dgm:pt>
    <dgm:pt modelId="{155C4909-90DC-4840-B803-6DE5457421A4}" type="pres">
      <dgm:prSet presAssocID="{F15EA231-8206-48BF-8CA5-54028A78BA8B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DF05F5B2-75AB-4F25-917B-BC356E89CD30}" type="pres">
      <dgm:prSet presAssocID="{306EBDA6-8621-457A-8BCA-F2A057827FF0}" presName="parTxOnlySpace" presStyleCnt="0"/>
      <dgm:spPr/>
    </dgm:pt>
    <dgm:pt modelId="{46300219-D69D-44FE-80C5-01B302DC05F5}" type="pres">
      <dgm:prSet presAssocID="{6657BF61-1C42-45A1-BEC7-EC44E430DEE9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91CC1323-3FB3-417F-A7D7-BBC4278D59C6}" type="pres">
      <dgm:prSet presAssocID="{D25A79F0-C07A-4201-B328-9C8220F4ABB6}" presName="parTxOnlySpace" presStyleCnt="0"/>
      <dgm:spPr/>
    </dgm:pt>
    <dgm:pt modelId="{B5E02857-34D2-40A5-9D1D-A0AE6833340A}" type="pres">
      <dgm:prSet presAssocID="{7D48A892-3A1E-4FB0-B315-38CECC1D0F5F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E75B12B6-6FBD-45BE-9013-1341489D95C0}" type="pres">
      <dgm:prSet presAssocID="{A08221C8-EDA1-4A4E-B888-BD86B408516C}" presName="parTxOnlySpace" presStyleCnt="0"/>
      <dgm:spPr/>
    </dgm:pt>
    <dgm:pt modelId="{0076DDF6-5199-45E2-9938-2677A868D64F}" type="pres">
      <dgm:prSet presAssocID="{35462D38-93A2-443E-86E4-BBAAAE69684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D05EFF5B-DC3A-48F9-9DF0-0CAEB818421E}" type="pres">
      <dgm:prSet presAssocID="{4C4B01FC-6486-4926-9352-338BD5134C39}" presName="parTxOnlySpace" presStyleCnt="0"/>
      <dgm:spPr/>
    </dgm:pt>
    <dgm:pt modelId="{F687A452-3E57-4F81-82BD-059C4692DE00}" type="pres">
      <dgm:prSet presAssocID="{91A3F2F8-0345-4CF6-8C9C-262B197A25A0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B4D32EFB-FECE-4F09-B4CC-3742345EBF20}" type="pres">
      <dgm:prSet presAssocID="{FF1E68BD-0460-43FC-AE4A-E0CC9369D87D}" presName="parTxOnlySpace" presStyleCnt="0"/>
      <dgm:spPr/>
    </dgm:pt>
    <dgm:pt modelId="{24B1D802-B692-4BE8-B0B5-11C4BFC82D93}" type="pres">
      <dgm:prSet presAssocID="{DEBF886A-A9E0-4D46-9C09-2DE6458673FC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1202FB10-81E6-4A31-9A2E-18A2DF9AA293}" type="presOf" srcId="{BD857A51-E409-4C3E-9D0D-9B87E71432BD}" destId="{ABC68D3D-0A48-435C-ABC8-B6F8178FA28B}" srcOrd="0" destOrd="0" presId="urn:microsoft.com/office/officeart/2005/8/layout/chevron1"/>
    <dgm:cxn modelId="{1768581D-4BDB-460D-B1A9-E2BCC94B6317}" srcId="{BD857A51-E409-4C3E-9D0D-9B87E71432BD}" destId="{DEBF886A-A9E0-4D46-9C09-2DE6458673FC}" srcOrd="5" destOrd="0" parTransId="{2DD663FE-846C-4E17-B9D8-B08CA57B79F9}" sibTransId="{B951A3B3-C537-4984-947C-034D14FA257C}"/>
    <dgm:cxn modelId="{E07CAF38-9FC4-4147-858B-36A65A071D68}" srcId="{BD857A51-E409-4C3E-9D0D-9B87E71432BD}" destId="{7D48A892-3A1E-4FB0-B315-38CECC1D0F5F}" srcOrd="2" destOrd="0" parTransId="{81A1A433-8110-411E-95AE-24AB782D69F2}" sibTransId="{A08221C8-EDA1-4A4E-B888-BD86B408516C}"/>
    <dgm:cxn modelId="{2D048A6B-2DB2-42C5-8F31-F39B044F87B2}" srcId="{BD857A51-E409-4C3E-9D0D-9B87E71432BD}" destId="{91A3F2F8-0345-4CF6-8C9C-262B197A25A0}" srcOrd="4" destOrd="0" parTransId="{BC6013C3-31B2-41F1-B70C-979DB960E446}" sibTransId="{FF1E68BD-0460-43FC-AE4A-E0CC9369D87D}"/>
    <dgm:cxn modelId="{B87FC670-02A8-4C34-A10E-E633DE3DE3DF}" type="presOf" srcId="{6657BF61-1C42-45A1-BEC7-EC44E430DEE9}" destId="{46300219-D69D-44FE-80C5-01B302DC05F5}" srcOrd="0" destOrd="0" presId="urn:microsoft.com/office/officeart/2005/8/layout/chevron1"/>
    <dgm:cxn modelId="{08D6AC52-27AD-434B-81C0-72BF4B037604}" type="presOf" srcId="{35462D38-93A2-443E-86E4-BBAAAE69684A}" destId="{0076DDF6-5199-45E2-9938-2677A868D64F}" srcOrd="0" destOrd="0" presId="urn:microsoft.com/office/officeart/2005/8/layout/chevron1"/>
    <dgm:cxn modelId="{FBAAAD78-1F73-4A91-BFAE-E0B0503B9457}" type="presOf" srcId="{F15EA231-8206-48BF-8CA5-54028A78BA8B}" destId="{155C4909-90DC-4840-B803-6DE5457421A4}" srcOrd="0" destOrd="0" presId="urn:microsoft.com/office/officeart/2005/8/layout/chevron1"/>
    <dgm:cxn modelId="{FE0C7C79-5B53-45E5-87B9-44379BECCA1D}" type="presOf" srcId="{7D48A892-3A1E-4FB0-B315-38CECC1D0F5F}" destId="{B5E02857-34D2-40A5-9D1D-A0AE6833340A}" srcOrd="0" destOrd="0" presId="urn:microsoft.com/office/officeart/2005/8/layout/chevron1"/>
    <dgm:cxn modelId="{FD087E8C-7A89-4D1F-816D-CDC4973A5DB2}" type="presOf" srcId="{DEBF886A-A9E0-4D46-9C09-2DE6458673FC}" destId="{24B1D802-B692-4BE8-B0B5-11C4BFC82D93}" srcOrd="0" destOrd="0" presId="urn:microsoft.com/office/officeart/2005/8/layout/chevron1"/>
    <dgm:cxn modelId="{AFAACB96-4C66-4A13-8F93-A818E73F8D77}" srcId="{BD857A51-E409-4C3E-9D0D-9B87E71432BD}" destId="{35462D38-93A2-443E-86E4-BBAAAE69684A}" srcOrd="3" destOrd="0" parTransId="{5CD4755C-8E02-4E78-8AFB-7A1E515A0AF6}" sibTransId="{4C4B01FC-6486-4926-9352-338BD5134C39}"/>
    <dgm:cxn modelId="{E950B9A5-21BC-4B48-AB60-CCA809909AEE}" srcId="{BD857A51-E409-4C3E-9D0D-9B87E71432BD}" destId="{F15EA231-8206-48BF-8CA5-54028A78BA8B}" srcOrd="0" destOrd="0" parTransId="{AF5B774C-D33E-40D8-8773-F3B7D3B35AD2}" sibTransId="{306EBDA6-8621-457A-8BCA-F2A057827FF0}"/>
    <dgm:cxn modelId="{C185EDC1-48D0-42B1-9CDB-98D05CF85D35}" srcId="{BD857A51-E409-4C3E-9D0D-9B87E71432BD}" destId="{6657BF61-1C42-45A1-BEC7-EC44E430DEE9}" srcOrd="1" destOrd="0" parTransId="{C7378ED8-3BBD-4A33-A0FB-1B42EB80DD9B}" sibTransId="{D25A79F0-C07A-4201-B328-9C8220F4ABB6}"/>
    <dgm:cxn modelId="{A19611D6-04D5-49BE-AE8D-DDE6079BA622}" type="presOf" srcId="{91A3F2F8-0345-4CF6-8C9C-262B197A25A0}" destId="{F687A452-3E57-4F81-82BD-059C4692DE00}" srcOrd="0" destOrd="0" presId="urn:microsoft.com/office/officeart/2005/8/layout/chevron1"/>
    <dgm:cxn modelId="{4423FBE8-0F3C-4261-B02E-0CF4828DC98A}" type="presParOf" srcId="{ABC68D3D-0A48-435C-ABC8-B6F8178FA28B}" destId="{155C4909-90DC-4840-B803-6DE5457421A4}" srcOrd="0" destOrd="0" presId="urn:microsoft.com/office/officeart/2005/8/layout/chevron1"/>
    <dgm:cxn modelId="{648F56EC-53C1-497C-B1FA-E0FE151811DD}" type="presParOf" srcId="{ABC68D3D-0A48-435C-ABC8-B6F8178FA28B}" destId="{DF05F5B2-75AB-4F25-917B-BC356E89CD30}" srcOrd="1" destOrd="0" presId="urn:microsoft.com/office/officeart/2005/8/layout/chevron1"/>
    <dgm:cxn modelId="{CBB98F7C-705E-4DD8-8603-6D60389429C5}" type="presParOf" srcId="{ABC68D3D-0A48-435C-ABC8-B6F8178FA28B}" destId="{46300219-D69D-44FE-80C5-01B302DC05F5}" srcOrd="2" destOrd="0" presId="urn:microsoft.com/office/officeart/2005/8/layout/chevron1"/>
    <dgm:cxn modelId="{7FA2D1C7-7A6D-4D2A-B0D2-6CA7E3020ACD}" type="presParOf" srcId="{ABC68D3D-0A48-435C-ABC8-B6F8178FA28B}" destId="{91CC1323-3FB3-417F-A7D7-BBC4278D59C6}" srcOrd="3" destOrd="0" presId="urn:microsoft.com/office/officeart/2005/8/layout/chevron1"/>
    <dgm:cxn modelId="{93FB9713-D0AA-439A-9994-D2DB578555C1}" type="presParOf" srcId="{ABC68D3D-0A48-435C-ABC8-B6F8178FA28B}" destId="{B5E02857-34D2-40A5-9D1D-A0AE6833340A}" srcOrd="4" destOrd="0" presId="urn:microsoft.com/office/officeart/2005/8/layout/chevron1"/>
    <dgm:cxn modelId="{6A7B7327-4F93-4E48-BA58-47B00E6A08B4}" type="presParOf" srcId="{ABC68D3D-0A48-435C-ABC8-B6F8178FA28B}" destId="{E75B12B6-6FBD-45BE-9013-1341489D95C0}" srcOrd="5" destOrd="0" presId="urn:microsoft.com/office/officeart/2005/8/layout/chevron1"/>
    <dgm:cxn modelId="{E0B85B56-53FE-4323-A602-1B8077EB04C5}" type="presParOf" srcId="{ABC68D3D-0A48-435C-ABC8-B6F8178FA28B}" destId="{0076DDF6-5199-45E2-9938-2677A868D64F}" srcOrd="6" destOrd="0" presId="urn:microsoft.com/office/officeart/2005/8/layout/chevron1"/>
    <dgm:cxn modelId="{8399D3F9-87F2-472D-8854-421C69CF5FCC}" type="presParOf" srcId="{ABC68D3D-0A48-435C-ABC8-B6F8178FA28B}" destId="{D05EFF5B-DC3A-48F9-9DF0-0CAEB818421E}" srcOrd="7" destOrd="0" presId="urn:microsoft.com/office/officeart/2005/8/layout/chevron1"/>
    <dgm:cxn modelId="{41DA8C9E-2478-4660-B361-73331ADCBFD9}" type="presParOf" srcId="{ABC68D3D-0A48-435C-ABC8-B6F8178FA28B}" destId="{F687A452-3E57-4F81-82BD-059C4692DE00}" srcOrd="8" destOrd="0" presId="urn:microsoft.com/office/officeart/2005/8/layout/chevron1"/>
    <dgm:cxn modelId="{B50AC00B-A240-4575-A0F3-92D6044B8EEA}" type="presParOf" srcId="{ABC68D3D-0A48-435C-ABC8-B6F8178FA28B}" destId="{B4D32EFB-FECE-4F09-B4CC-3742345EBF20}" srcOrd="9" destOrd="0" presId="urn:microsoft.com/office/officeart/2005/8/layout/chevron1"/>
    <dgm:cxn modelId="{94B05CEB-5590-426E-9DD6-7D5D2714F743}" type="presParOf" srcId="{ABC68D3D-0A48-435C-ABC8-B6F8178FA28B}" destId="{24B1D802-B692-4BE8-B0B5-11C4BFC82D93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64B3FF-3A30-457A-B096-09B87A2162E7}">
      <dsp:nvSpPr>
        <dsp:cNvPr id="0" name=""/>
        <dsp:cNvSpPr/>
      </dsp:nvSpPr>
      <dsp:spPr>
        <a:xfrm>
          <a:off x="0" y="37580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502F7-AA23-425F-BB15-CB26674BD9CF}">
      <dsp:nvSpPr>
        <dsp:cNvPr id="0" name=""/>
        <dsp:cNvSpPr/>
      </dsp:nvSpPr>
      <dsp:spPr>
        <a:xfrm>
          <a:off x="312261" y="16916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08:30</a:t>
          </a:r>
          <a:r>
            <a:rPr lang="pt-BR" sz="1400" b="0" i="0" kern="1200" dirty="0">
              <a:latin typeface="Arial Black" panose="020B0A04020102020204" pitchFamily="34" charset="0"/>
            </a:rPr>
            <a:t> - Credenciamento + </a:t>
          </a:r>
          <a:r>
            <a:rPr lang="pt-BR" sz="1400" b="0" i="0" kern="1200" dirty="0" err="1">
              <a:latin typeface="Arial Black" panose="020B0A04020102020204" pitchFamily="34" charset="0"/>
            </a:rPr>
            <a:t>Coffee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189344"/>
        <a:ext cx="4331306" cy="372930"/>
      </dsp:txXfrm>
    </dsp:sp>
    <dsp:sp modelId="{39C9A0BB-58BD-4705-9D61-ADCCC18DEE40}">
      <dsp:nvSpPr>
        <dsp:cNvPr id="0" name=""/>
        <dsp:cNvSpPr/>
      </dsp:nvSpPr>
      <dsp:spPr>
        <a:xfrm>
          <a:off x="0" y="101084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8159CD-55EC-46EB-8394-C9DA7E7A466C}">
      <dsp:nvSpPr>
        <dsp:cNvPr id="0" name=""/>
        <dsp:cNvSpPr/>
      </dsp:nvSpPr>
      <dsp:spPr>
        <a:xfrm>
          <a:off x="312261" y="80420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09:30</a:t>
          </a:r>
          <a:r>
            <a:rPr lang="pt-BR" sz="1400" b="0" i="0" kern="1200" dirty="0">
              <a:latin typeface="Arial Black" panose="020B0A04020102020204" pitchFamily="34" charset="0"/>
            </a:rPr>
            <a:t> - Abertura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824384"/>
        <a:ext cx="4331306" cy="372930"/>
      </dsp:txXfrm>
    </dsp:sp>
    <dsp:sp modelId="{8D2BC953-8264-493A-B823-C2C9FC47F04C}">
      <dsp:nvSpPr>
        <dsp:cNvPr id="0" name=""/>
        <dsp:cNvSpPr/>
      </dsp:nvSpPr>
      <dsp:spPr>
        <a:xfrm>
          <a:off x="0" y="164588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1E698B-C9C2-4120-BE47-C2880AC00898}">
      <dsp:nvSpPr>
        <dsp:cNvPr id="0" name=""/>
        <dsp:cNvSpPr/>
      </dsp:nvSpPr>
      <dsp:spPr>
        <a:xfrm>
          <a:off x="312261" y="143924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10:00</a:t>
          </a:r>
          <a:r>
            <a:rPr lang="pt-BR" sz="1400" b="0" i="0" kern="1200" dirty="0">
              <a:latin typeface="Arial Black" panose="020B0A04020102020204" pitchFamily="34" charset="0"/>
            </a:rPr>
            <a:t> - Início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1459424"/>
        <a:ext cx="4331306" cy="372930"/>
      </dsp:txXfrm>
    </dsp:sp>
    <dsp:sp modelId="{DC6C6775-BF3B-41B6-9909-BD2C29D67B9A}">
      <dsp:nvSpPr>
        <dsp:cNvPr id="0" name=""/>
        <dsp:cNvSpPr/>
      </dsp:nvSpPr>
      <dsp:spPr>
        <a:xfrm>
          <a:off x="0" y="228092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18EA47-41EA-4EBC-AA2D-D35BAA0C6B16}">
      <dsp:nvSpPr>
        <dsp:cNvPr id="0" name=""/>
        <dsp:cNvSpPr/>
      </dsp:nvSpPr>
      <dsp:spPr>
        <a:xfrm>
          <a:off x="312261" y="207428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12:00-13:00</a:t>
          </a:r>
          <a:r>
            <a:rPr lang="pt-BR" sz="1400" b="0" i="0" kern="1200" dirty="0">
              <a:latin typeface="Arial Black" panose="020B0A04020102020204" pitchFamily="34" charset="0"/>
            </a:rPr>
            <a:t> - Almoço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2094464"/>
        <a:ext cx="4331306" cy="372930"/>
      </dsp:txXfrm>
    </dsp:sp>
    <dsp:sp modelId="{A04EEDF3-FE5D-4B8F-8EED-DBDB2B0D6C64}">
      <dsp:nvSpPr>
        <dsp:cNvPr id="0" name=""/>
        <dsp:cNvSpPr/>
      </dsp:nvSpPr>
      <dsp:spPr>
        <a:xfrm>
          <a:off x="0" y="291596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494632-5852-4D4F-90D2-CC7F1BD00EC3}">
      <dsp:nvSpPr>
        <dsp:cNvPr id="0" name=""/>
        <dsp:cNvSpPr/>
      </dsp:nvSpPr>
      <dsp:spPr>
        <a:xfrm>
          <a:off x="312261" y="270932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17:00-17:30</a:t>
          </a:r>
          <a:r>
            <a:rPr lang="pt-BR" sz="1400" b="0" i="0" kern="1200" dirty="0">
              <a:latin typeface="Arial Black" panose="020B0A04020102020204" pitchFamily="34" charset="0"/>
            </a:rPr>
            <a:t> - </a:t>
          </a:r>
          <a:r>
            <a:rPr lang="pt-BR" sz="1400" b="0" i="0" kern="1200" dirty="0" err="1">
              <a:latin typeface="Arial Black" panose="020B0A04020102020204" pitchFamily="34" charset="0"/>
            </a:rPr>
            <a:t>Coffee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2729504"/>
        <a:ext cx="4331306" cy="372930"/>
      </dsp:txXfrm>
    </dsp:sp>
    <dsp:sp modelId="{FC7CA93C-4ACF-487E-B3A2-10A9FAD9F311}">
      <dsp:nvSpPr>
        <dsp:cNvPr id="0" name=""/>
        <dsp:cNvSpPr/>
      </dsp:nvSpPr>
      <dsp:spPr>
        <a:xfrm>
          <a:off x="0" y="355100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2EA89D-DC02-4B21-A935-A9A18F5969F8}">
      <dsp:nvSpPr>
        <dsp:cNvPr id="0" name=""/>
        <dsp:cNvSpPr/>
      </dsp:nvSpPr>
      <dsp:spPr>
        <a:xfrm>
          <a:off x="312261" y="334436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17:30-18:00</a:t>
          </a:r>
          <a:r>
            <a:rPr lang="pt-BR" sz="1400" b="0" i="0" kern="1200" dirty="0">
              <a:latin typeface="Arial Black" panose="020B0A04020102020204" pitchFamily="34" charset="0"/>
            </a:rPr>
            <a:t> - Entrega dos projetos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3364544"/>
        <a:ext cx="4331306" cy="372930"/>
      </dsp:txXfrm>
    </dsp:sp>
    <dsp:sp modelId="{1552BC79-80B1-4A9B-8872-AD55AF47F109}">
      <dsp:nvSpPr>
        <dsp:cNvPr id="0" name=""/>
        <dsp:cNvSpPr/>
      </dsp:nvSpPr>
      <dsp:spPr>
        <a:xfrm>
          <a:off x="0" y="418604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B26C21-8647-4826-A0AF-DAC89815ECFD}">
      <dsp:nvSpPr>
        <dsp:cNvPr id="0" name=""/>
        <dsp:cNvSpPr/>
      </dsp:nvSpPr>
      <dsp:spPr>
        <a:xfrm>
          <a:off x="312261" y="397940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18:10-19:40</a:t>
          </a:r>
          <a:r>
            <a:rPr lang="pt-BR" sz="1400" b="0" i="0" kern="1200" dirty="0">
              <a:latin typeface="Arial Black" panose="020B0A04020102020204" pitchFamily="34" charset="0"/>
            </a:rPr>
            <a:t> - Apresentação dos </a:t>
          </a:r>
          <a:r>
            <a:rPr lang="pt-BR" sz="1400" b="0" i="0" kern="1200" dirty="0" err="1">
              <a:latin typeface="Arial Black" panose="020B0A04020102020204" pitchFamily="34" charset="0"/>
            </a:rPr>
            <a:t>pitchs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3999584"/>
        <a:ext cx="4331306" cy="372930"/>
      </dsp:txXfrm>
    </dsp:sp>
    <dsp:sp modelId="{4DC241C8-3543-41D6-A2E6-7514A9B91BFD}">
      <dsp:nvSpPr>
        <dsp:cNvPr id="0" name=""/>
        <dsp:cNvSpPr/>
      </dsp:nvSpPr>
      <dsp:spPr>
        <a:xfrm>
          <a:off x="0" y="482108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CA61D9-A1BE-4EC9-9B00-4E7DE8B600B8}">
      <dsp:nvSpPr>
        <dsp:cNvPr id="0" name=""/>
        <dsp:cNvSpPr/>
      </dsp:nvSpPr>
      <dsp:spPr>
        <a:xfrm>
          <a:off x="312261" y="461444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19:40</a:t>
          </a:r>
          <a:r>
            <a:rPr lang="pt-BR" sz="1400" b="0" i="0" kern="1200" dirty="0">
              <a:latin typeface="Arial Black" panose="020B0A04020102020204" pitchFamily="34" charset="0"/>
            </a:rPr>
            <a:t> - Julgamento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4634624"/>
        <a:ext cx="4331306" cy="372930"/>
      </dsp:txXfrm>
    </dsp:sp>
    <dsp:sp modelId="{08E98E8B-F8DD-4C59-A61E-E20B033B5802}">
      <dsp:nvSpPr>
        <dsp:cNvPr id="0" name=""/>
        <dsp:cNvSpPr/>
      </dsp:nvSpPr>
      <dsp:spPr>
        <a:xfrm>
          <a:off x="0" y="5456129"/>
          <a:ext cx="4959020" cy="352800"/>
        </a:xfrm>
        <a:prstGeom prst="rect">
          <a:avLst/>
        </a:prstGeom>
        <a:solidFill>
          <a:srgbClr val="6E009A"/>
        </a:solidFill>
        <a:ln w="381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55590C-2EFA-4864-B65D-CFD91E50EA3C}">
      <dsp:nvSpPr>
        <dsp:cNvPr id="0" name=""/>
        <dsp:cNvSpPr/>
      </dsp:nvSpPr>
      <dsp:spPr>
        <a:xfrm>
          <a:off x="312261" y="5249489"/>
          <a:ext cx="4371656" cy="4132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238" tIns="0" rIns="165238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1" i="0" kern="1200" dirty="0">
              <a:solidFill>
                <a:srgbClr val="EA4EFF"/>
              </a:solidFill>
              <a:latin typeface="Arial Black" panose="020B0A04020102020204" pitchFamily="34" charset="0"/>
            </a:rPr>
            <a:t>20:10</a:t>
          </a:r>
          <a:r>
            <a:rPr lang="pt-BR" sz="1400" b="0" i="0" kern="1200" dirty="0">
              <a:latin typeface="Arial Black" panose="020B0A04020102020204" pitchFamily="34" charset="0"/>
            </a:rPr>
            <a:t> - Premiação + encerramento</a:t>
          </a:r>
          <a:endParaRPr lang="pt-BR" sz="1400" kern="1200" dirty="0">
            <a:latin typeface="Arial Black" panose="020B0A04020102020204" pitchFamily="34" charset="0"/>
          </a:endParaRPr>
        </a:p>
      </dsp:txBody>
      <dsp:txXfrm>
        <a:off x="332436" y="5269664"/>
        <a:ext cx="4331306" cy="372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E7FAA8-7ED4-4565-901F-C9333F20F678}">
      <dsp:nvSpPr>
        <dsp:cNvPr id="0" name=""/>
        <dsp:cNvSpPr/>
      </dsp:nvSpPr>
      <dsp:spPr>
        <a:xfrm>
          <a:off x="2762" y="1035514"/>
          <a:ext cx="2693193" cy="864000"/>
        </a:xfrm>
        <a:prstGeom prst="rect">
          <a:avLst/>
        </a:prstGeom>
        <a:noFill/>
        <a:ln w="76200" cap="flat" cmpd="sng" algn="ctr">
          <a:solidFill>
            <a:srgbClr val="6E009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1º lugar</a:t>
          </a:r>
        </a:p>
      </dsp:txBody>
      <dsp:txXfrm>
        <a:off x="2762" y="1035514"/>
        <a:ext cx="2693193" cy="864000"/>
      </dsp:txXfrm>
    </dsp:sp>
    <dsp:sp modelId="{CB444660-6898-4E00-A18E-34170C4CA2B8}">
      <dsp:nvSpPr>
        <dsp:cNvPr id="0" name=""/>
        <dsp:cNvSpPr/>
      </dsp:nvSpPr>
      <dsp:spPr>
        <a:xfrm>
          <a:off x="2762" y="1899514"/>
          <a:ext cx="2693193" cy="1881182"/>
        </a:xfrm>
        <a:prstGeom prst="rect">
          <a:avLst/>
        </a:prstGeom>
        <a:noFill/>
        <a:ln w="76200" cap="flat" cmpd="sng" algn="ctr">
          <a:solidFill>
            <a:srgbClr val="6E009A">
              <a:alpha val="9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Kindle</a:t>
          </a:r>
        </a:p>
      </dsp:txBody>
      <dsp:txXfrm>
        <a:off x="2762" y="1899514"/>
        <a:ext cx="2693193" cy="1881182"/>
      </dsp:txXfrm>
    </dsp:sp>
    <dsp:sp modelId="{FF8606BD-85FB-42AE-9990-FF31293EB324}">
      <dsp:nvSpPr>
        <dsp:cNvPr id="0" name=""/>
        <dsp:cNvSpPr/>
      </dsp:nvSpPr>
      <dsp:spPr>
        <a:xfrm>
          <a:off x="3073003" y="1035514"/>
          <a:ext cx="2693193" cy="864000"/>
        </a:xfrm>
        <a:prstGeom prst="rect">
          <a:avLst/>
        </a:prstGeom>
        <a:noFill/>
        <a:ln w="76200" cap="flat" cmpd="sng" algn="ctr">
          <a:solidFill>
            <a:srgbClr val="6E009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2º lugar</a:t>
          </a:r>
        </a:p>
      </dsp:txBody>
      <dsp:txXfrm>
        <a:off x="3073003" y="1035514"/>
        <a:ext cx="2693193" cy="864000"/>
      </dsp:txXfrm>
    </dsp:sp>
    <dsp:sp modelId="{D950C90B-ABC0-4741-9EAC-C05FC326D83C}">
      <dsp:nvSpPr>
        <dsp:cNvPr id="0" name=""/>
        <dsp:cNvSpPr/>
      </dsp:nvSpPr>
      <dsp:spPr>
        <a:xfrm>
          <a:off x="3073003" y="1899514"/>
          <a:ext cx="2693193" cy="1881182"/>
        </a:xfrm>
        <a:prstGeom prst="rect">
          <a:avLst/>
        </a:prstGeom>
        <a:noFill/>
        <a:ln w="76200" cap="flat" cmpd="sng" algn="ctr">
          <a:solidFill>
            <a:srgbClr val="6E009A">
              <a:alpha val="9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Fone JBL Bluetooth</a:t>
          </a:r>
        </a:p>
      </dsp:txBody>
      <dsp:txXfrm>
        <a:off x="3073003" y="1899514"/>
        <a:ext cx="2693193" cy="1881182"/>
      </dsp:txXfrm>
    </dsp:sp>
    <dsp:sp modelId="{57135E61-4EA7-4697-831C-5A9987160BC6}">
      <dsp:nvSpPr>
        <dsp:cNvPr id="0" name=""/>
        <dsp:cNvSpPr/>
      </dsp:nvSpPr>
      <dsp:spPr>
        <a:xfrm>
          <a:off x="6143244" y="1035514"/>
          <a:ext cx="2693193" cy="864000"/>
        </a:xfrm>
        <a:prstGeom prst="rect">
          <a:avLst/>
        </a:prstGeom>
        <a:noFill/>
        <a:ln w="76200" cap="flat" cmpd="sng" algn="ctr">
          <a:solidFill>
            <a:srgbClr val="6E009A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3º lugar</a:t>
          </a:r>
        </a:p>
      </dsp:txBody>
      <dsp:txXfrm>
        <a:off x="6143244" y="1035514"/>
        <a:ext cx="2693193" cy="864000"/>
      </dsp:txXfrm>
    </dsp:sp>
    <dsp:sp modelId="{C1C633FD-5099-4D1B-8EE0-5EDC0940D300}">
      <dsp:nvSpPr>
        <dsp:cNvPr id="0" name=""/>
        <dsp:cNvSpPr/>
      </dsp:nvSpPr>
      <dsp:spPr>
        <a:xfrm>
          <a:off x="6143244" y="1899514"/>
          <a:ext cx="2693193" cy="1881182"/>
        </a:xfrm>
        <a:prstGeom prst="rect">
          <a:avLst/>
        </a:prstGeom>
        <a:noFill/>
        <a:ln w="76200" cap="flat" cmpd="sng" algn="ctr">
          <a:solidFill>
            <a:srgbClr val="6E009A">
              <a:alpha val="9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pt-BR" sz="3000" kern="1200" dirty="0">
              <a:solidFill>
                <a:schemeClr val="bg1"/>
              </a:solidFill>
              <a:latin typeface="Arial Black" panose="020B0A04020102020204" pitchFamily="34" charset="0"/>
            </a:rPr>
            <a:t>Teclado e mouse sem fio</a:t>
          </a:r>
        </a:p>
      </dsp:txBody>
      <dsp:txXfrm>
        <a:off x="6143244" y="1899514"/>
        <a:ext cx="2693193" cy="18811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5C4909-90DC-4840-B803-6DE5457421A4}">
      <dsp:nvSpPr>
        <dsp:cNvPr id="0" name=""/>
        <dsp:cNvSpPr/>
      </dsp:nvSpPr>
      <dsp:spPr>
        <a:xfrm>
          <a:off x="5897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Qual o problema?</a:t>
          </a:r>
        </a:p>
      </dsp:txBody>
      <dsp:txXfrm>
        <a:off x="444657" y="2736239"/>
        <a:ext cx="1316280" cy="877520"/>
      </dsp:txXfrm>
    </dsp:sp>
    <dsp:sp modelId="{46300219-D69D-44FE-80C5-01B302DC05F5}">
      <dsp:nvSpPr>
        <dsp:cNvPr id="0" name=""/>
        <dsp:cNvSpPr/>
      </dsp:nvSpPr>
      <dsp:spPr>
        <a:xfrm>
          <a:off x="1980318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Quem você quer ajudar? </a:t>
          </a:r>
        </a:p>
      </dsp:txBody>
      <dsp:txXfrm>
        <a:off x="2419078" y="2736239"/>
        <a:ext cx="1316280" cy="877520"/>
      </dsp:txXfrm>
    </dsp:sp>
    <dsp:sp modelId="{B5E02857-34D2-40A5-9D1D-A0AE6833340A}">
      <dsp:nvSpPr>
        <dsp:cNvPr id="0" name=""/>
        <dsp:cNvSpPr/>
      </dsp:nvSpPr>
      <dsp:spPr>
        <a:xfrm>
          <a:off x="3954739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>
              <a:solidFill>
                <a:srgbClr val="6E009A"/>
              </a:solidFill>
              <a:latin typeface="Arial Black" panose="020B0A04020102020204" pitchFamily="34" charset="0"/>
            </a:rPr>
            <a:t>Qual </a:t>
          </a: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a sua solução?</a:t>
          </a:r>
        </a:p>
      </dsp:txBody>
      <dsp:txXfrm>
        <a:off x="4393499" y="2736239"/>
        <a:ext cx="1316280" cy="877520"/>
      </dsp:txXfrm>
    </dsp:sp>
    <dsp:sp modelId="{0076DDF6-5199-45E2-9938-2677A868D64F}">
      <dsp:nvSpPr>
        <dsp:cNvPr id="0" name=""/>
        <dsp:cNvSpPr/>
      </dsp:nvSpPr>
      <dsp:spPr>
        <a:xfrm>
          <a:off x="5929159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Qual a sua solução para as falhas?</a:t>
          </a:r>
        </a:p>
      </dsp:txBody>
      <dsp:txXfrm>
        <a:off x="6367919" y="2736239"/>
        <a:ext cx="1316280" cy="877520"/>
      </dsp:txXfrm>
    </dsp:sp>
    <dsp:sp modelId="{F687A452-3E57-4F81-82BD-059C4692DE00}">
      <dsp:nvSpPr>
        <dsp:cNvPr id="0" name=""/>
        <dsp:cNvSpPr/>
      </dsp:nvSpPr>
      <dsp:spPr>
        <a:xfrm>
          <a:off x="7903580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Por que a sua ideia é boa?</a:t>
          </a:r>
        </a:p>
      </dsp:txBody>
      <dsp:txXfrm>
        <a:off x="8342340" y="2736239"/>
        <a:ext cx="1316280" cy="877520"/>
      </dsp:txXfrm>
    </dsp:sp>
    <dsp:sp modelId="{24B1D802-B692-4BE8-B0B5-11C4BFC82D93}">
      <dsp:nvSpPr>
        <dsp:cNvPr id="0" name=""/>
        <dsp:cNvSpPr/>
      </dsp:nvSpPr>
      <dsp:spPr>
        <a:xfrm>
          <a:off x="9878001" y="2736239"/>
          <a:ext cx="2193800" cy="877520"/>
        </a:xfrm>
        <a:prstGeom prst="chevron">
          <a:avLst/>
        </a:prstGeom>
        <a:solidFill>
          <a:schemeClr val="bg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>
              <a:solidFill>
                <a:srgbClr val="6E009A"/>
              </a:solidFill>
              <a:latin typeface="Arial Black" panose="020B0A04020102020204" pitchFamily="34" charset="0"/>
            </a:rPr>
            <a:t>Qual o seu plano para o futuro?</a:t>
          </a:r>
        </a:p>
      </dsp:txBody>
      <dsp:txXfrm>
        <a:off x="10316761" y="2736239"/>
        <a:ext cx="1316280" cy="877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wmf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4BBAE8-C294-5388-ADCD-C95F5361A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39D290-F6FF-9457-C944-8D080E0B6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07F99B-C32D-BDE1-951B-7D0F1FB0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58CBB6-CD5E-25A3-1D6E-C7B6AE35F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BE9D17-3EC7-F19C-BB0C-EED87005F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597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2DA10E-7EBC-C72B-D765-FD1837D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395D12-7986-553A-9498-5D30A41A2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3A201A-E1B7-9BC6-DF77-5D07B613C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A217D7-24ED-EF8E-0BF5-D18786B6B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E05C6E-9DDE-3D21-DFE1-72748872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9266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A56A91-948F-2D07-08C5-FBAEE0FEE0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DB0A41A-1AA0-EEA7-ACA8-6B76F99F5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30B514-89B8-66C1-E943-B7FB1278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23262B-38B3-6E40-D10F-35B76DEA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ADE835-02AE-D0FD-7C75-68434AE90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937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CD65A2-9389-B00B-B9EB-A6A503797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E5638B-22F2-9185-9116-15879B4E5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3A723D-CA7E-150B-CEAE-2460EB1A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C46F69-B671-6321-ED94-20FBD5B60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3D1592-8F75-1E76-DCE5-DA591C7F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157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387FE-DB3A-2F96-E266-10D9FE624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1F7D482-FD70-D546-0AF0-7082BF600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B002C43-E3B2-A095-9C24-75870C0D8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A57CDC-552C-78EB-A9D5-773030095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B7CCC0-C547-42D5-8289-C47F2E2EC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0861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E78AF-9B11-DAC3-D9AD-0C7B3235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471C04-0616-E710-BD4E-BF87D39B60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20757A2-DA95-9EB6-460B-EF9774343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A127FC0-3DED-BDFF-0048-06443014C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5E072C-3A12-2787-713A-8DC3221BF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E6FE025-C8B5-8DCF-F270-B528CE3F2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5583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2EEB58-5F14-9B60-5BD0-123DA9D5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441FAC2-DA0E-5702-FAC4-4B8BF7690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A0C0588-CF9A-CA19-41C0-594663277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B8AA855-DC21-D293-6610-1DB67FD3D6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AC82294-E730-B4FB-9FFD-51A15CEAD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2F88AA7-0CE1-010A-7839-0ED3CFE8B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FA3DD2-7B01-A6CD-E360-82C8886D0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06203AC-8130-FCE9-B470-77B767EEE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9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D4CD0-707D-E50B-F366-2ADFE8928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38700D-766F-FD17-7CFA-73D9198FF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C64AD35-3DA0-24A0-8AEF-151A6AC3C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F98D1EA-A9AB-FB14-ED0B-EF326E27C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0612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F3E107C-DE0F-2699-F759-A70CA084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63211D6-76EC-4E6B-BA37-87DAE1204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221A814-5FDD-D3CD-5E71-11B1017F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726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15D61-8419-96B0-36A5-049948E42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87F45F-A808-B482-2D6A-95CEC2A56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FC4FF4-0148-4436-26FC-7C3F3B81C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FA50E54-5C6A-5697-707E-6B924F335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249BA12-8518-BBAC-F412-86D519C6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AF2634-48C6-E634-63E0-BF0ABA63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3636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4F893-B3E7-1463-FCA4-B44A5BF65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A46571E-B10E-6344-3530-B8FC01771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E27B88-0485-DA4D-E0D8-B26E51D3B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2D7C5FF-C428-59DD-D2C5-59AE7E29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6E31DE-FF2B-0779-BBEA-A9D312DF0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A2EE3A5-6FC5-0D34-5DE0-1058E89D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7580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ABF19AA-EFD1-FEC9-CC6A-7ADD9A53A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B07A46-01E4-0A28-8B0B-666FDE3F9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077FB2-47F5-6103-2973-C28E9C0089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48CB3-07CF-4A41-BF4C-40C20D97B780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1A379E-D3AB-10D3-ED25-E4DE176495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37FA9B-CA57-DBE5-DE19-42F3289830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5D21B-61B3-41F9-98F1-012AB30A7A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416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wmf"/><Relationship Id="rId7" Type="http://schemas.openxmlformats.org/officeDocument/2006/relationships/diagramColors" Target="../diagrams/colors1.xml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432EE15-6EED-4933-5C57-24EF712930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0292873"/>
              </p:ext>
            </p:extLst>
          </p:nvPr>
        </p:nvGraphicFramePr>
        <p:xfrm>
          <a:off x="6877050" y="5292725"/>
          <a:ext cx="903288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2" imgW="902880" imgH="439560" progId="Package">
                  <p:embed/>
                </p:oleObj>
              </mc:Choice>
              <mc:Fallback>
                <p:oleObj name="Objeto de Shell de Gerenciador" showAsIcon="1" r:id="rId2" imgW="902880" imgH="43956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8432EE15-6EED-4933-5C57-24EF712930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77050" y="5292725"/>
                        <a:ext cx="903288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Espaço Reservado para Conteúdo 5">
            <a:extLst>
              <a:ext uri="{FF2B5EF4-FFF2-40B4-BE49-F238E27FC236}">
                <a16:creationId xmlns:a16="http://schemas.microsoft.com/office/drawing/2014/main" id="{D1402123-5B83-38B0-D8A8-E98F6B027B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591" y="1381125"/>
            <a:ext cx="5274349" cy="435133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DA375E0-3750-1EDF-6231-870A55682F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0" y="2967657"/>
            <a:ext cx="5274349" cy="84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31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432EE15-6EED-4933-5C57-24EF712930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77050" y="5292725"/>
          <a:ext cx="903288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2" imgW="902880" imgH="439560" progId="Package">
                  <p:embed/>
                </p:oleObj>
              </mc:Choice>
              <mc:Fallback>
                <p:oleObj name="Objeto de Shell de Gerenciador" showAsIcon="1" r:id="rId2" imgW="902880" imgH="43956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8432EE15-6EED-4933-5C57-24EF712930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77050" y="5292725"/>
                        <a:ext cx="903288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904F0E85-BAA9-5383-B595-5A28D995B0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0193731"/>
              </p:ext>
            </p:extLst>
          </p:nvPr>
        </p:nvGraphicFramePr>
        <p:xfrm>
          <a:off x="5222046" y="830997"/>
          <a:ext cx="6245224" cy="5978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CaixaDeTexto 13">
            <a:extLst>
              <a:ext uri="{FF2B5EF4-FFF2-40B4-BE49-F238E27FC236}">
                <a16:creationId xmlns:a16="http://schemas.microsoft.com/office/drawing/2014/main" id="{FBC6A9C2-EDAE-2CB2-D5CB-CCBCBE6098B9}"/>
              </a:ext>
            </a:extLst>
          </p:cNvPr>
          <p:cNvSpPr txBox="1"/>
          <p:nvPr/>
        </p:nvSpPr>
        <p:spPr>
          <a:xfrm>
            <a:off x="5436467" y="48904"/>
            <a:ext cx="547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Cronograma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207EBC0-7B11-4745-EFC9-07ACA923B6B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81" t="12256" r="1536" b="25602"/>
          <a:stretch/>
        </p:blipFill>
        <p:spPr>
          <a:xfrm>
            <a:off x="0" y="48905"/>
            <a:ext cx="3836076" cy="676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96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05A8905-E09A-4254-0D7D-56953338275A}"/>
              </a:ext>
            </a:extLst>
          </p:cNvPr>
          <p:cNvSpPr txBox="1"/>
          <p:nvPr/>
        </p:nvSpPr>
        <p:spPr>
          <a:xfrm>
            <a:off x="1403350" y="331722"/>
            <a:ext cx="5476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latin typeface="Arial Black" panose="020B0A04020102020204" pitchFamily="34" charset="0"/>
              </a:rPr>
              <a:t>Critérios da premiação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C8B8F9F-B064-74FE-154C-8E7B95D7CFBB}"/>
              </a:ext>
            </a:extLst>
          </p:cNvPr>
          <p:cNvSpPr txBox="1"/>
          <p:nvPr/>
        </p:nvSpPr>
        <p:spPr>
          <a:xfrm>
            <a:off x="5892324" y="2561616"/>
            <a:ext cx="35379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É permitido usar 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APIs, </a:t>
            </a:r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projetos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open </a:t>
            </a:r>
            <a:r>
              <a:rPr lang="pt-BR" sz="3200" i="1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source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, bibliotecas </a:t>
            </a:r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e 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frameworks, além da Azure</a:t>
            </a:r>
            <a:endParaRPr lang="pt-BR" sz="2400" i="1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0DDFD73-644F-41FE-41CC-4BFF558B8013}"/>
              </a:ext>
            </a:extLst>
          </p:cNvPr>
          <p:cNvSpPr/>
          <p:nvPr/>
        </p:nvSpPr>
        <p:spPr>
          <a:xfrm>
            <a:off x="449747" y="2685754"/>
            <a:ext cx="5223515" cy="2306267"/>
          </a:xfrm>
          <a:prstGeom prst="rect">
            <a:avLst/>
          </a:prstGeom>
        </p:spPr>
        <p:txBody>
          <a:bodyPr/>
          <a:lstStyle/>
          <a:p>
            <a:pPr marL="1028700" lvl="1" indent="-571500">
              <a:buFont typeface="+mj-lt"/>
              <a:buAutoNum type="arabicPeriod"/>
            </a:pPr>
            <a:r>
              <a:rPr lang="pt-BR" sz="32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Criatividade</a:t>
            </a:r>
          </a:p>
          <a:p>
            <a:pPr marL="1028700" lvl="1" indent="-571500">
              <a:buFont typeface="+mj-lt"/>
              <a:buAutoNum type="arabicPeriod"/>
            </a:pPr>
            <a:r>
              <a:rPr lang="pt-BR" sz="32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Impacto</a:t>
            </a:r>
          </a:p>
          <a:p>
            <a:pPr marL="1028700" lvl="1" indent="-571500">
              <a:buFont typeface="+mj-lt"/>
              <a:buAutoNum type="arabicPeriod"/>
            </a:pPr>
            <a:r>
              <a:rPr lang="pt-BR" sz="32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Design</a:t>
            </a:r>
          </a:p>
          <a:p>
            <a:pPr marL="1028700" lvl="1" indent="-571500">
              <a:buFont typeface="+mj-lt"/>
              <a:buAutoNum type="arabicPeriod"/>
            </a:pPr>
            <a:r>
              <a:rPr lang="pt-BR" sz="32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Funcionamento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EDEABA1C-F26B-DFDB-F1C6-3B76F73515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8483" b="22660"/>
          <a:stretch/>
        </p:blipFill>
        <p:spPr>
          <a:xfrm>
            <a:off x="9269287" y="-972103"/>
            <a:ext cx="2974155" cy="793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432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69CEE87-AFEE-82EF-D4B4-CF0D35731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17" y="5402668"/>
            <a:ext cx="2703583" cy="186621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05A8905-E09A-4254-0D7D-56953338275A}"/>
              </a:ext>
            </a:extLst>
          </p:cNvPr>
          <p:cNvSpPr txBox="1"/>
          <p:nvPr/>
        </p:nvSpPr>
        <p:spPr>
          <a:xfrm>
            <a:off x="1238250" y="522222"/>
            <a:ext cx="547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Premiação</a:t>
            </a:r>
          </a:p>
        </p:txBody>
      </p:sp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852035B5-6234-F067-5098-086FCE0179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3702862"/>
              </p:ext>
            </p:extLst>
          </p:nvPr>
        </p:nvGraphicFramePr>
        <p:xfrm>
          <a:off x="825500" y="937720"/>
          <a:ext cx="8839200" cy="48162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9" name="Imagem 18">
            <a:extLst>
              <a:ext uri="{FF2B5EF4-FFF2-40B4-BE49-F238E27FC236}">
                <a16:creationId xmlns:a16="http://schemas.microsoft.com/office/drawing/2014/main" id="{719DC481-C5B2-1A36-2B06-FEAD24C1CEC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720" b="23651"/>
          <a:stretch/>
        </p:blipFill>
        <p:spPr>
          <a:xfrm>
            <a:off x="9664700" y="-972103"/>
            <a:ext cx="2527300" cy="783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61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69CEE87-AFEE-82EF-D4B4-CF0D35731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17" y="5402668"/>
            <a:ext cx="2703583" cy="186621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05A8905-E09A-4254-0D7D-56953338275A}"/>
              </a:ext>
            </a:extLst>
          </p:cNvPr>
          <p:cNvSpPr txBox="1"/>
          <p:nvPr/>
        </p:nvSpPr>
        <p:spPr>
          <a:xfrm>
            <a:off x="1238250" y="522222"/>
            <a:ext cx="547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Fotos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719DC481-C5B2-1A36-2B06-FEAD24C1CE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720" b="23651"/>
          <a:stretch/>
        </p:blipFill>
        <p:spPr>
          <a:xfrm>
            <a:off x="9664700" y="-972103"/>
            <a:ext cx="2527300" cy="783010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269AB47-3E17-8B5D-4557-ABB51D5B3E55}"/>
              </a:ext>
            </a:extLst>
          </p:cNvPr>
          <p:cNvSpPr txBox="1"/>
          <p:nvPr/>
        </p:nvSpPr>
        <p:spPr>
          <a:xfrm>
            <a:off x="749300" y="2287384"/>
            <a:ext cx="8148991" cy="3115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Sintam-se livres para tirarem fotos de tudo!</a:t>
            </a:r>
          </a:p>
          <a:p>
            <a:endParaRPr lang="pt-BR" sz="32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Nos marquem no </a:t>
            </a:r>
            <a:r>
              <a:rPr lang="pt-BR" sz="3200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instagram</a:t>
            </a:r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(@shehacksbr) </a:t>
            </a:r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e usem a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#shehacks2023</a:t>
            </a:r>
            <a:endParaRPr lang="pt-BR" sz="2400" i="1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04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05A8905-E09A-4254-0D7D-56953338275A}"/>
              </a:ext>
            </a:extLst>
          </p:cNvPr>
          <p:cNvSpPr txBox="1"/>
          <p:nvPr/>
        </p:nvSpPr>
        <p:spPr>
          <a:xfrm>
            <a:off x="5841945" y="147296"/>
            <a:ext cx="547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O tema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719DC481-C5B2-1A36-2B06-FEAD24C1C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62" r="8866" b="22784"/>
          <a:stretch/>
        </p:blipFill>
        <p:spPr>
          <a:xfrm>
            <a:off x="0" y="-1061003"/>
            <a:ext cx="3314699" cy="791900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269AB47-3E17-8B5D-4557-ABB51D5B3E55}"/>
              </a:ext>
            </a:extLst>
          </p:cNvPr>
          <p:cNvSpPr txBox="1"/>
          <p:nvPr/>
        </p:nvSpPr>
        <p:spPr>
          <a:xfrm>
            <a:off x="3860690" y="924505"/>
            <a:ext cx="8148991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i="1" dirty="0">
                <a:solidFill>
                  <a:srgbClr val="EA4EFF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Tecnologia em prol da cidadania</a:t>
            </a:r>
            <a:endParaRPr lang="pt-BR" sz="2800" b="0" i="0" dirty="0">
              <a:solidFill>
                <a:schemeClr val="bg1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Em um contexto global cada vez mais interconectado, a tecnologia assume um papel essencial na edificação de uma sociedade que seja tanto inclusiva quanto participativa. </a:t>
            </a:r>
          </a:p>
          <a:p>
            <a:endParaRPr lang="pt-BR" u="none" strike="noStrike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b="0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No entanto, empecilhos persistem, desde a falta de acesso à informação e serviços básicos para subsistência e sobrevivência até a necessidade de ampliar a participação cidadã nas decisões que moldam o futuro de nossas comunidades. </a:t>
            </a:r>
          </a:p>
          <a:p>
            <a:endParaRPr lang="pt-BR" b="0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i="1" dirty="0">
                <a:solidFill>
                  <a:srgbClr val="EA4EFF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 desafio é desenvolver soluções para integração e o desenvolvimento político social da comunidade local, municipal, estadual e/ou nacional. </a:t>
            </a:r>
          </a:p>
          <a:p>
            <a:endParaRPr lang="pt-BR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Lembre que a cidadania é o conjunto de direitos e deveres exercidos por um indivíduo que vive em sociedade, então o seu projeto pode englobar tanto o cumprimento de deveres civis quanto a projetos que facilitem o acesso aos direitos, etc.</a:t>
            </a:r>
          </a:p>
        </p:txBody>
      </p:sp>
    </p:spTree>
    <p:extLst>
      <p:ext uri="{BB962C8B-B14F-4D97-AF65-F5344CB8AC3E}">
        <p14:creationId xmlns:p14="http://schemas.microsoft.com/office/powerpoint/2010/main" val="846546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719DC481-C5B2-1A36-2B06-FEAD24C1C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720" b="23651"/>
          <a:stretch/>
        </p:blipFill>
        <p:spPr>
          <a:xfrm>
            <a:off x="9664700" y="-972103"/>
            <a:ext cx="2527300" cy="783010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269AB47-3E17-8B5D-4557-ABB51D5B3E55}"/>
              </a:ext>
            </a:extLst>
          </p:cNvPr>
          <p:cNvSpPr txBox="1"/>
          <p:nvPr/>
        </p:nvSpPr>
        <p:spPr>
          <a:xfrm>
            <a:off x="386586" y="2632857"/>
            <a:ext cx="81489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Repositório no </a:t>
            </a:r>
            <a:r>
              <a:rPr lang="pt-BR" sz="24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GitHub</a:t>
            </a:r>
          </a:p>
          <a:p>
            <a:endParaRPr lang="pt-BR" sz="2400" i="1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 apresentação deve ser em </a:t>
            </a:r>
            <a:r>
              <a:rPr lang="pt-BR" sz="2400" dirty="0" err="1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ppt</a:t>
            </a:r>
            <a:endParaRPr lang="pt-BR" sz="2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pt-BR" sz="2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Atente-se em deixar o repositório público</a:t>
            </a:r>
          </a:p>
          <a:p>
            <a:endParaRPr lang="pt-BR" sz="2400" i="1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Caso você hospede a sua aplicação, disponibilize o link para as participantes!</a:t>
            </a:r>
          </a:p>
          <a:p>
            <a:endParaRPr lang="pt-BR" sz="2400" dirty="0">
              <a:solidFill>
                <a:schemeClr val="bg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A ordem das apresentações será por sorteio</a:t>
            </a:r>
          </a:p>
        </p:txBody>
      </p:sp>
      <p:sp>
        <p:nvSpPr>
          <p:cNvPr id="5" name="AutoShape 4" descr="Github Logo PNG Vector (SVG) Free Download">
            <a:extLst>
              <a:ext uri="{FF2B5EF4-FFF2-40B4-BE49-F238E27FC236}">
                <a16:creationId xmlns:a16="http://schemas.microsoft.com/office/drawing/2014/main" id="{781EC979-5C74-EFC6-1C9E-94551C2636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30" name="Picture 6" descr="Github logo - Ícones Social media e Logos">
            <a:extLst>
              <a:ext uri="{FF2B5EF4-FFF2-40B4-BE49-F238E27FC236}">
                <a16:creationId xmlns:a16="http://schemas.microsoft.com/office/drawing/2014/main" id="{ECB4F283-6E3A-3228-DA71-119E532C6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975989"/>
            <a:ext cx="1499984" cy="1499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6689D24-7C2A-A0E2-1A5E-695C5E2EDF98}"/>
              </a:ext>
            </a:extLst>
          </p:cNvPr>
          <p:cNvSpPr txBox="1"/>
          <p:nvPr/>
        </p:nvSpPr>
        <p:spPr>
          <a:xfrm>
            <a:off x="391155" y="485659"/>
            <a:ext cx="638492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rgbClr val="EA4EFF"/>
                </a:solidFill>
                <a:latin typeface="Arial Black" panose="020B0A04020102020204" pitchFamily="34" charset="0"/>
              </a:rPr>
              <a:t>17:30-18:00</a:t>
            </a:r>
          </a:p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A entrega</a:t>
            </a:r>
          </a:p>
        </p:txBody>
      </p:sp>
      <p:sp>
        <p:nvSpPr>
          <p:cNvPr id="7" name="AutoShape 8" descr="Download Microsoft PowerPoint Logo in SVG Vector or PNG File Format - Logo .wine">
            <a:extLst>
              <a:ext uri="{FF2B5EF4-FFF2-40B4-BE49-F238E27FC236}">
                <a16:creationId xmlns:a16="http://schemas.microsoft.com/office/drawing/2014/main" id="{474F4EB3-0FF7-FC18-3897-27D2694B57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8" name="Picture 10">
            <a:extLst>
              <a:ext uri="{FF2B5EF4-FFF2-40B4-BE49-F238E27FC236}">
                <a16:creationId xmlns:a16="http://schemas.microsoft.com/office/drawing/2014/main" id="{EFB6A53F-93FA-0642-8CD7-2B5C43F21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739" y="2315847"/>
            <a:ext cx="1823677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40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05A8905-E09A-4254-0D7D-56953338275A}"/>
              </a:ext>
            </a:extLst>
          </p:cNvPr>
          <p:cNvSpPr txBox="1"/>
          <p:nvPr/>
        </p:nvSpPr>
        <p:spPr>
          <a:xfrm>
            <a:off x="4540250" y="719666"/>
            <a:ext cx="547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O </a:t>
            </a:r>
            <a:r>
              <a:rPr lang="pt-BR" sz="4800" dirty="0" err="1">
                <a:solidFill>
                  <a:srgbClr val="EA4EFF"/>
                </a:solidFill>
                <a:latin typeface="Arial Black" panose="020B0A04020102020204" pitchFamily="34" charset="0"/>
              </a:rPr>
              <a:t>pitch</a:t>
            </a:r>
            <a:endParaRPr lang="pt-BR" sz="4800" dirty="0">
              <a:solidFill>
                <a:srgbClr val="EA4EFF"/>
              </a:solidFill>
              <a:latin typeface="Arial Black" panose="020B0A04020102020204" pitchFamily="34" charset="0"/>
            </a:endParaRP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59F02E52-F9A7-21B3-B3B4-BFB0455DB7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2877113"/>
              </p:ext>
            </p:extLst>
          </p:nvPr>
        </p:nvGraphicFramePr>
        <p:xfrm>
          <a:off x="57150" y="508000"/>
          <a:ext cx="12077700" cy="635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m 4">
            <a:extLst>
              <a:ext uri="{FF2B5EF4-FFF2-40B4-BE49-F238E27FC236}">
                <a16:creationId xmlns:a16="http://schemas.microsoft.com/office/drawing/2014/main" id="{33800882-3663-8A11-2E8A-06487163A2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7" y="5428068"/>
            <a:ext cx="2703583" cy="186621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5535BCC-727E-F29E-B68D-1D4F8A1C6FEF}"/>
              </a:ext>
            </a:extLst>
          </p:cNvPr>
          <p:cNvSpPr txBox="1"/>
          <p:nvPr/>
        </p:nvSpPr>
        <p:spPr>
          <a:xfrm>
            <a:off x="3595334" y="5135680"/>
            <a:ext cx="7059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Foque no </a:t>
            </a:r>
            <a:r>
              <a:rPr lang="pt-BR" sz="3200" i="1" dirty="0" err="1">
                <a:solidFill>
                  <a:srgbClr val="EA4EFF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storytelling</a:t>
            </a:r>
            <a:r>
              <a:rPr lang="pt-BR" sz="3200" i="1" dirty="0">
                <a:solidFill>
                  <a:srgbClr val="EA4EFF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e nos </a:t>
            </a:r>
            <a:r>
              <a:rPr lang="pt-BR" sz="3200" i="1" dirty="0">
                <a:solidFill>
                  <a:srgbClr val="EA4EFF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porquês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CC21FCA-6201-82BB-C11B-F5420ED066F8}"/>
              </a:ext>
            </a:extLst>
          </p:cNvPr>
          <p:cNvSpPr txBox="1"/>
          <p:nvPr/>
        </p:nvSpPr>
        <p:spPr>
          <a:xfrm>
            <a:off x="3722335" y="1827048"/>
            <a:ext cx="64217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i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 minutos por grupo</a:t>
            </a:r>
          </a:p>
          <a:p>
            <a:endParaRPr lang="pt-BR" sz="2400" i="1" dirty="0">
              <a:solidFill>
                <a:srgbClr val="EA4EFF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8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432EE15-6EED-4933-5C57-24EF712930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77050" y="5292725"/>
          <a:ext cx="903288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2" imgW="902880" imgH="439560" progId="Package">
                  <p:embed/>
                </p:oleObj>
              </mc:Choice>
              <mc:Fallback>
                <p:oleObj name="Objeto de Shell de Gerenciador" showAsIcon="1" r:id="rId2" imgW="902880" imgH="43956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8432EE15-6EED-4933-5C57-24EF712930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77050" y="5292725"/>
                        <a:ext cx="903288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aixaDeTexto 13">
            <a:extLst>
              <a:ext uri="{FF2B5EF4-FFF2-40B4-BE49-F238E27FC236}">
                <a16:creationId xmlns:a16="http://schemas.microsoft.com/office/drawing/2014/main" id="{FBC6A9C2-EDAE-2CB2-D5CB-CCBCBE6098B9}"/>
              </a:ext>
            </a:extLst>
          </p:cNvPr>
          <p:cNvSpPr txBox="1"/>
          <p:nvPr/>
        </p:nvSpPr>
        <p:spPr>
          <a:xfrm>
            <a:off x="7161212" y="2576204"/>
            <a:ext cx="54768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EA4EFF"/>
                </a:solidFill>
                <a:latin typeface="Arial Black" panose="020B0A04020102020204" pitchFamily="34" charset="0"/>
              </a:rPr>
              <a:t>Aproveitem o evento e se divirtam!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207EBC0-7B11-4745-EFC9-07ACA923B6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" t="11554" r="1536" b="25602"/>
          <a:stretch/>
        </p:blipFill>
        <p:spPr>
          <a:xfrm>
            <a:off x="-520700" y="0"/>
            <a:ext cx="7265076" cy="683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478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332</Words>
  <Application>Microsoft Office PowerPoint</Application>
  <PresentationFormat>Widescreen</PresentationFormat>
  <Paragraphs>58</Paragraphs>
  <Slides>9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Tema do Office</vt:lpstr>
      <vt:lpstr>Objeto de Shell de Gerenciador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Fran Cristina</dc:creator>
  <cp:lastModifiedBy>Fran Cristina</cp:lastModifiedBy>
  <cp:revision>1</cp:revision>
  <dcterms:created xsi:type="dcterms:W3CDTF">2023-11-10T00:45:41Z</dcterms:created>
  <dcterms:modified xsi:type="dcterms:W3CDTF">2023-11-11T02:56:22Z</dcterms:modified>
</cp:coreProperties>
</file>

<file path=docProps/thumbnail.jpeg>
</file>